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 id="2147483679" r:id="rId5"/>
    <p:sldMasterId id="2147483694" r:id="rId6"/>
    <p:sldMasterId id="2147483648" r:id="rId7"/>
    <p:sldMasterId id="2147483702" r:id="rId8"/>
    <p:sldMasterId id="2147483718" r:id="rId9"/>
    <p:sldMasterId id="2147483757" r:id="rId10"/>
    <p:sldMasterId id="2147483776" r:id="rId11"/>
    <p:sldMasterId id="2147483790" r:id="rId12"/>
    <p:sldMasterId id="2147483804" r:id="rId13"/>
    <p:sldMasterId id="2147483818" r:id="rId14"/>
  </p:sldMasterIdLst>
  <p:notesMasterIdLst>
    <p:notesMasterId r:id="rId24"/>
  </p:notesMasterIdLst>
  <p:handoutMasterIdLst>
    <p:handoutMasterId r:id="rId25"/>
  </p:handoutMasterIdLst>
  <p:sldIdLst>
    <p:sldId id="256" r:id="rId15"/>
    <p:sldId id="267" r:id="rId16"/>
    <p:sldId id="1852" r:id="rId17"/>
    <p:sldId id="830" r:id="rId18"/>
    <p:sldId id="399" r:id="rId19"/>
    <p:sldId id="1845" r:id="rId20"/>
    <p:sldId id="325" r:id="rId21"/>
    <p:sldId id="419" r:id="rId22"/>
    <p:sldId id="1853" r:id="rId23"/>
  </p:sldIdLst>
  <p:sldSz cx="12192000" cy="6858000"/>
  <p:notesSz cx="6810375" cy="9942513"/>
  <p:defaultTextStyle>
    <a:defPPr>
      <a:defRPr lang="da-DK"/>
    </a:defPPr>
    <a:lvl1pPr marL="0" algn="l" defTabSz="914127" rtl="0" eaLnBrk="1" latinLnBrk="0" hangingPunct="1">
      <a:defRPr sz="1800" kern="1200">
        <a:solidFill>
          <a:schemeClr val="tx1"/>
        </a:solidFill>
        <a:latin typeface="+mn-lt"/>
        <a:ea typeface="+mn-ea"/>
        <a:cs typeface="+mn-cs"/>
      </a:defRPr>
    </a:lvl1pPr>
    <a:lvl2pPr marL="457062" algn="l" defTabSz="914127" rtl="0" eaLnBrk="1" latinLnBrk="0" hangingPunct="1">
      <a:defRPr sz="1800" kern="1200">
        <a:solidFill>
          <a:schemeClr val="tx1"/>
        </a:solidFill>
        <a:latin typeface="+mn-lt"/>
        <a:ea typeface="+mn-ea"/>
        <a:cs typeface="+mn-cs"/>
      </a:defRPr>
    </a:lvl2pPr>
    <a:lvl3pPr marL="914127" algn="l" defTabSz="914127" rtl="0" eaLnBrk="1" latinLnBrk="0" hangingPunct="1">
      <a:defRPr sz="1800" kern="1200">
        <a:solidFill>
          <a:schemeClr val="tx1"/>
        </a:solidFill>
        <a:latin typeface="+mn-lt"/>
        <a:ea typeface="+mn-ea"/>
        <a:cs typeface="+mn-cs"/>
      </a:defRPr>
    </a:lvl3pPr>
    <a:lvl4pPr marL="1371189" algn="l" defTabSz="914127" rtl="0" eaLnBrk="1" latinLnBrk="0" hangingPunct="1">
      <a:defRPr sz="1800" kern="1200">
        <a:solidFill>
          <a:schemeClr val="tx1"/>
        </a:solidFill>
        <a:latin typeface="+mn-lt"/>
        <a:ea typeface="+mn-ea"/>
        <a:cs typeface="+mn-cs"/>
      </a:defRPr>
    </a:lvl4pPr>
    <a:lvl5pPr marL="1828251" algn="l" defTabSz="914127" rtl="0" eaLnBrk="1" latinLnBrk="0" hangingPunct="1">
      <a:defRPr sz="1800" kern="1200">
        <a:solidFill>
          <a:schemeClr val="tx1"/>
        </a:solidFill>
        <a:latin typeface="+mn-lt"/>
        <a:ea typeface="+mn-ea"/>
        <a:cs typeface="+mn-cs"/>
      </a:defRPr>
    </a:lvl5pPr>
    <a:lvl6pPr marL="2285315" algn="l" defTabSz="914127" rtl="0" eaLnBrk="1" latinLnBrk="0" hangingPunct="1">
      <a:defRPr sz="1800" kern="1200">
        <a:solidFill>
          <a:schemeClr val="tx1"/>
        </a:solidFill>
        <a:latin typeface="+mn-lt"/>
        <a:ea typeface="+mn-ea"/>
        <a:cs typeface="+mn-cs"/>
      </a:defRPr>
    </a:lvl6pPr>
    <a:lvl7pPr marL="2742378" algn="l" defTabSz="914127" rtl="0" eaLnBrk="1" latinLnBrk="0" hangingPunct="1">
      <a:defRPr sz="1800" kern="1200">
        <a:solidFill>
          <a:schemeClr val="tx1"/>
        </a:solidFill>
        <a:latin typeface="+mn-lt"/>
        <a:ea typeface="+mn-ea"/>
        <a:cs typeface="+mn-cs"/>
      </a:defRPr>
    </a:lvl7pPr>
    <a:lvl8pPr marL="3199440" algn="l" defTabSz="914127" rtl="0" eaLnBrk="1" latinLnBrk="0" hangingPunct="1">
      <a:defRPr sz="1800" kern="1200">
        <a:solidFill>
          <a:schemeClr val="tx1"/>
        </a:solidFill>
        <a:latin typeface="+mn-lt"/>
        <a:ea typeface="+mn-ea"/>
        <a:cs typeface="+mn-cs"/>
      </a:defRPr>
    </a:lvl8pPr>
    <a:lvl9pPr marL="3656502" algn="l" defTabSz="91412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nimationer" id="{EF98A1FA-42DA-4DFE-AB47-4759D7804CA5}">
          <p14:sldIdLst>
            <p14:sldId id="256"/>
            <p14:sldId id="267"/>
            <p14:sldId id="1852"/>
            <p14:sldId id="830"/>
            <p14:sldId id="399"/>
            <p14:sldId id="1845"/>
            <p14:sldId id="325"/>
            <p14:sldId id="419"/>
            <p14:sldId id="1853"/>
          </p14:sldIdLst>
        </p14:section>
        <p14:section name="Slides" id="{7F814671-E281-4B81-8DCD-4D63E1C82CE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EBDA"/>
    <a:srgbClr val="000000"/>
    <a:srgbClr val="1A4099"/>
    <a:srgbClr val="33B881"/>
    <a:srgbClr val="DAF0F4"/>
    <a:srgbClr val="ED1A3A"/>
    <a:srgbClr val="FFFFFF"/>
    <a:srgbClr val="FBE591"/>
    <a:srgbClr val="FBF8F3"/>
    <a:srgbClr val="EE1F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6F1E7B-7760-437B-93AA-DC123BBC47C5}" v="1034" dt="2025-02-18T12:26:25.597"/>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65" autoAdjust="0"/>
  </p:normalViewPr>
  <p:slideViewPr>
    <p:cSldViewPr snapToGrid="0">
      <p:cViewPr varScale="1">
        <p:scale>
          <a:sx n="49" d="100"/>
          <a:sy n="49" d="100"/>
        </p:scale>
        <p:origin x="592"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BE86B-49CB-4143-9BB5-F21B0DAA23A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a-DK"/>
        </a:p>
      </dgm:t>
    </dgm:pt>
    <dgm:pt modelId="{C547EE18-FE62-4679-8C28-9B873528AC5B}">
      <dgm:prSet phldrT="[Tekst]"/>
      <dgm:spPr>
        <a:solidFill>
          <a:srgbClr val="F3EBDA"/>
        </a:solidFill>
        <a:ln>
          <a:noFill/>
        </a:ln>
      </dgm:spPr>
      <dgm:t>
        <a:bodyPr/>
        <a:lstStyle/>
        <a:p>
          <a:endParaRPr lang="da-DK"/>
        </a:p>
      </dgm:t>
    </dgm:pt>
    <dgm:pt modelId="{58C316BF-418D-4C60-B4C4-A7E7CA6EDE24}" type="parTrans" cxnId="{8E106ED2-4954-41E9-A530-072B64D2916E}">
      <dgm:prSet/>
      <dgm:spPr/>
      <dgm:t>
        <a:bodyPr/>
        <a:lstStyle/>
        <a:p>
          <a:endParaRPr lang="da-DK"/>
        </a:p>
      </dgm:t>
    </dgm:pt>
    <dgm:pt modelId="{F4C4E3A8-480E-44C2-9575-599D8A713AFF}" type="sibTrans" cxnId="{8E106ED2-4954-41E9-A530-072B64D2916E}">
      <dgm:prSet/>
      <dgm:spPr/>
      <dgm:t>
        <a:bodyPr/>
        <a:lstStyle/>
        <a:p>
          <a:endParaRPr lang="da-DK"/>
        </a:p>
      </dgm:t>
    </dgm:pt>
    <dgm:pt modelId="{847FCC90-E25D-4C07-9AE2-EDAEDCF28311}">
      <dgm:prSet phldrT="[Tekst]"/>
      <dgm:spPr>
        <a:solidFill>
          <a:srgbClr val="DAF0F4"/>
        </a:solidFill>
      </dgm:spPr>
      <dgm:t>
        <a:bodyPr/>
        <a:lstStyle/>
        <a:p>
          <a:r>
            <a:rPr lang="da-DK">
              <a:solidFill>
                <a:srgbClr val="000000"/>
              </a:solidFill>
              <a:latin typeface="MarkPro" panose="020B0504020101010102" pitchFamily="34" charset="0"/>
            </a:rPr>
            <a:t>Få tyven til at give op</a:t>
          </a:r>
        </a:p>
      </dgm:t>
    </dgm:pt>
    <dgm:pt modelId="{1E3B8B5C-C08C-4DAD-A938-9DDA2B3A8A2C}" type="parTrans" cxnId="{C500124D-71AE-434A-BDD8-0046E92D3EE2}">
      <dgm:prSet/>
      <dgm:spPr/>
      <dgm:t>
        <a:bodyPr/>
        <a:lstStyle/>
        <a:p>
          <a:endParaRPr lang="da-DK"/>
        </a:p>
      </dgm:t>
    </dgm:pt>
    <dgm:pt modelId="{5103B106-0645-4CB4-9D71-B4E42E99675E}" type="sibTrans" cxnId="{C500124D-71AE-434A-BDD8-0046E92D3EE2}">
      <dgm:prSet/>
      <dgm:spPr>
        <a:solidFill>
          <a:srgbClr val="F3EBDA"/>
        </a:solidFill>
      </dgm:spPr>
      <dgm:t>
        <a:bodyPr/>
        <a:lstStyle/>
        <a:p>
          <a:endParaRPr lang="da-DK"/>
        </a:p>
      </dgm:t>
    </dgm:pt>
    <dgm:pt modelId="{13E87029-434F-4408-AE86-DBBCD668191F}">
      <dgm:prSet phldrT="[Tekst]"/>
      <dgm:spPr>
        <a:solidFill>
          <a:srgbClr val="33B881"/>
        </a:solidFill>
      </dgm:spPr>
      <dgm:t>
        <a:bodyPr/>
        <a:lstStyle/>
        <a:p>
          <a:r>
            <a:rPr lang="da-DK">
              <a:latin typeface="MarkPro" panose="020B0504020101010102" pitchFamily="34" charset="0"/>
            </a:rPr>
            <a:t>Snyd tyven</a:t>
          </a:r>
        </a:p>
      </dgm:t>
    </dgm:pt>
    <dgm:pt modelId="{4C7C7A05-DED1-49F9-914B-A36A2C1C4324}" type="parTrans" cxnId="{FF80E140-3D82-4E16-BECE-F92ED01E82F4}">
      <dgm:prSet/>
      <dgm:spPr/>
      <dgm:t>
        <a:bodyPr/>
        <a:lstStyle/>
        <a:p>
          <a:endParaRPr lang="da-DK"/>
        </a:p>
      </dgm:t>
    </dgm:pt>
    <dgm:pt modelId="{4D45F784-8229-41D7-9898-AFB13CC587F9}" type="sibTrans" cxnId="{FF80E140-3D82-4E16-BECE-F92ED01E82F4}">
      <dgm:prSet/>
      <dgm:spPr>
        <a:solidFill>
          <a:srgbClr val="F3EBDA"/>
        </a:solidFill>
      </dgm:spPr>
      <dgm:t>
        <a:bodyPr/>
        <a:lstStyle/>
        <a:p>
          <a:endParaRPr lang="da-DK"/>
        </a:p>
      </dgm:t>
    </dgm:pt>
    <dgm:pt modelId="{4AF48F2D-D36C-4B76-BC2C-1D1D59C09A52}">
      <dgm:prSet phldrT="[Tekst]"/>
      <dgm:spPr>
        <a:solidFill>
          <a:schemeClr val="accent4"/>
        </a:solidFill>
      </dgm:spPr>
      <dgm:t>
        <a:bodyPr/>
        <a:lstStyle/>
        <a:p>
          <a:r>
            <a:rPr lang="da-DK">
              <a:latin typeface="MarkPro" panose="020B0504020101010102" pitchFamily="34" charset="0"/>
            </a:rPr>
            <a:t>Skab liv mellem husene</a:t>
          </a:r>
        </a:p>
      </dgm:t>
    </dgm:pt>
    <dgm:pt modelId="{960E5ED8-238F-45F1-ACD7-7BDF0CEDF796}" type="parTrans" cxnId="{9052D714-D183-41B9-9C0A-7BB42E8FA635}">
      <dgm:prSet/>
      <dgm:spPr/>
      <dgm:t>
        <a:bodyPr/>
        <a:lstStyle/>
        <a:p>
          <a:endParaRPr lang="da-DK"/>
        </a:p>
      </dgm:t>
    </dgm:pt>
    <dgm:pt modelId="{F61AA814-2D48-43ED-B656-E8E83D30E5B6}" type="sibTrans" cxnId="{9052D714-D183-41B9-9C0A-7BB42E8FA635}">
      <dgm:prSet/>
      <dgm:spPr>
        <a:solidFill>
          <a:srgbClr val="F3EBDA"/>
        </a:solidFill>
      </dgm:spPr>
      <dgm:t>
        <a:bodyPr/>
        <a:lstStyle/>
        <a:p>
          <a:endParaRPr lang="da-DK"/>
        </a:p>
      </dgm:t>
    </dgm:pt>
    <dgm:pt modelId="{FC90D03B-107A-41B7-A114-F17A498DB5FF}">
      <dgm:prSet phldrT="[Tekst]"/>
      <dgm:spPr>
        <a:solidFill>
          <a:srgbClr val="ED1A3A"/>
        </a:solidFill>
      </dgm:spPr>
      <dgm:t>
        <a:bodyPr/>
        <a:lstStyle/>
        <a:p>
          <a:r>
            <a:rPr lang="da-DK">
              <a:latin typeface="MarkPro" panose="020B0504020101010102" pitchFamily="34" charset="0"/>
            </a:rPr>
            <a:t>Opdag tyven</a:t>
          </a:r>
        </a:p>
      </dgm:t>
    </dgm:pt>
    <dgm:pt modelId="{D736E51C-1AA1-40F9-B806-9D375637E0AD}" type="parTrans" cxnId="{AEDD3E5B-75BF-4E54-BF83-65BD25CAABAB}">
      <dgm:prSet/>
      <dgm:spPr/>
      <dgm:t>
        <a:bodyPr/>
        <a:lstStyle/>
        <a:p>
          <a:endParaRPr lang="da-DK"/>
        </a:p>
      </dgm:t>
    </dgm:pt>
    <dgm:pt modelId="{17287184-EA03-4681-9FD4-02BF598AF4FD}" type="sibTrans" cxnId="{AEDD3E5B-75BF-4E54-BF83-65BD25CAABAB}">
      <dgm:prSet/>
      <dgm:spPr>
        <a:solidFill>
          <a:srgbClr val="F3EBDA"/>
        </a:solidFill>
      </dgm:spPr>
      <dgm:t>
        <a:bodyPr/>
        <a:lstStyle/>
        <a:p>
          <a:endParaRPr lang="da-DK"/>
        </a:p>
      </dgm:t>
    </dgm:pt>
    <dgm:pt modelId="{4AD77946-105F-4912-B96C-9685E04B3D30}" type="pres">
      <dgm:prSet presAssocID="{A2EBE86B-49CB-4143-9BB5-F21B0DAA23AE}" presName="Name0" presStyleCnt="0">
        <dgm:presLayoutVars>
          <dgm:chMax val="1"/>
          <dgm:dir/>
          <dgm:animLvl val="ctr"/>
          <dgm:resizeHandles val="exact"/>
        </dgm:presLayoutVars>
      </dgm:prSet>
      <dgm:spPr/>
    </dgm:pt>
    <dgm:pt modelId="{41CB59F2-72AF-467C-BA46-8A3C292DA338}" type="pres">
      <dgm:prSet presAssocID="{C547EE18-FE62-4679-8C28-9B873528AC5B}" presName="centerShape" presStyleLbl="node0" presStyleIdx="0" presStyleCnt="1"/>
      <dgm:spPr/>
    </dgm:pt>
    <dgm:pt modelId="{8BD0A8FD-AC46-4FF2-B34E-1866CB87F210}" type="pres">
      <dgm:prSet presAssocID="{847FCC90-E25D-4C07-9AE2-EDAEDCF28311}" presName="node" presStyleLbl="node1" presStyleIdx="0" presStyleCnt="4" custScaleX="175890" custScaleY="172250">
        <dgm:presLayoutVars>
          <dgm:bulletEnabled val="1"/>
        </dgm:presLayoutVars>
      </dgm:prSet>
      <dgm:spPr/>
    </dgm:pt>
    <dgm:pt modelId="{338B67E3-F6A2-4433-8B9F-DF05C81B72DE}" type="pres">
      <dgm:prSet presAssocID="{847FCC90-E25D-4C07-9AE2-EDAEDCF28311}" presName="dummy" presStyleCnt="0"/>
      <dgm:spPr/>
    </dgm:pt>
    <dgm:pt modelId="{1D79B948-B32F-4960-AB8D-944647B1028C}" type="pres">
      <dgm:prSet presAssocID="{5103B106-0645-4CB4-9D71-B4E42E99675E}" presName="sibTrans" presStyleLbl="sibTrans2D1" presStyleIdx="0" presStyleCnt="4"/>
      <dgm:spPr/>
    </dgm:pt>
    <dgm:pt modelId="{FA25702C-DDE4-4520-9D43-780FB4557D5C}" type="pres">
      <dgm:prSet presAssocID="{13E87029-434F-4408-AE86-DBBCD668191F}" presName="node" presStyleLbl="node1" presStyleIdx="1" presStyleCnt="4" custScaleX="181701" custScaleY="172350">
        <dgm:presLayoutVars>
          <dgm:bulletEnabled val="1"/>
        </dgm:presLayoutVars>
      </dgm:prSet>
      <dgm:spPr/>
    </dgm:pt>
    <dgm:pt modelId="{CB2763DF-2DAD-4CF3-8438-DB21A93DB706}" type="pres">
      <dgm:prSet presAssocID="{13E87029-434F-4408-AE86-DBBCD668191F}" presName="dummy" presStyleCnt="0"/>
      <dgm:spPr/>
    </dgm:pt>
    <dgm:pt modelId="{06DE1E8F-5622-4AB9-AEAE-F289283C5265}" type="pres">
      <dgm:prSet presAssocID="{4D45F784-8229-41D7-9898-AFB13CC587F9}" presName="sibTrans" presStyleLbl="sibTrans2D1" presStyleIdx="1" presStyleCnt="4"/>
      <dgm:spPr/>
    </dgm:pt>
    <dgm:pt modelId="{37912DC0-C2EA-4154-B0CC-4764D2A2D594}" type="pres">
      <dgm:prSet presAssocID="{FC90D03B-107A-41B7-A114-F17A498DB5FF}" presName="node" presStyleLbl="node1" presStyleIdx="2" presStyleCnt="4" custScaleX="185597" custScaleY="175740">
        <dgm:presLayoutVars>
          <dgm:bulletEnabled val="1"/>
        </dgm:presLayoutVars>
      </dgm:prSet>
      <dgm:spPr/>
    </dgm:pt>
    <dgm:pt modelId="{E69FA1E4-B3B0-4977-95D6-F66B1009B501}" type="pres">
      <dgm:prSet presAssocID="{FC90D03B-107A-41B7-A114-F17A498DB5FF}" presName="dummy" presStyleCnt="0"/>
      <dgm:spPr/>
    </dgm:pt>
    <dgm:pt modelId="{8176FE9B-A9E1-4DB3-A177-59B3DA73D8EF}" type="pres">
      <dgm:prSet presAssocID="{17287184-EA03-4681-9FD4-02BF598AF4FD}" presName="sibTrans" presStyleLbl="sibTrans2D1" presStyleIdx="2" presStyleCnt="4"/>
      <dgm:spPr/>
    </dgm:pt>
    <dgm:pt modelId="{48837532-C4BE-43A2-9CB7-717A681ED4A3}" type="pres">
      <dgm:prSet presAssocID="{4AF48F2D-D36C-4B76-BC2C-1D1D59C09A52}" presName="node" presStyleLbl="node1" presStyleIdx="3" presStyleCnt="4" custScaleX="176156" custScaleY="172995">
        <dgm:presLayoutVars>
          <dgm:bulletEnabled val="1"/>
        </dgm:presLayoutVars>
      </dgm:prSet>
      <dgm:spPr/>
    </dgm:pt>
    <dgm:pt modelId="{0D0B5EAB-AEE1-41B9-9A44-35CAC49D8199}" type="pres">
      <dgm:prSet presAssocID="{4AF48F2D-D36C-4B76-BC2C-1D1D59C09A52}" presName="dummy" presStyleCnt="0"/>
      <dgm:spPr/>
    </dgm:pt>
    <dgm:pt modelId="{17DB5AF2-DB50-4399-A8F8-28CD2A1A9C12}" type="pres">
      <dgm:prSet presAssocID="{F61AA814-2D48-43ED-B656-E8E83D30E5B6}" presName="sibTrans" presStyleLbl="sibTrans2D1" presStyleIdx="3" presStyleCnt="4"/>
      <dgm:spPr/>
    </dgm:pt>
  </dgm:ptLst>
  <dgm:cxnLst>
    <dgm:cxn modelId="{3205B312-EF09-45E4-B60A-0232D4A2C669}" type="presOf" srcId="{4AF48F2D-D36C-4B76-BC2C-1D1D59C09A52}" destId="{48837532-C4BE-43A2-9CB7-717A681ED4A3}" srcOrd="0" destOrd="0" presId="urn:microsoft.com/office/officeart/2005/8/layout/radial6"/>
    <dgm:cxn modelId="{9052D714-D183-41B9-9C0A-7BB42E8FA635}" srcId="{C547EE18-FE62-4679-8C28-9B873528AC5B}" destId="{4AF48F2D-D36C-4B76-BC2C-1D1D59C09A52}" srcOrd="3" destOrd="0" parTransId="{960E5ED8-238F-45F1-ACD7-7BDF0CEDF796}" sibTransId="{F61AA814-2D48-43ED-B656-E8E83D30E5B6}"/>
    <dgm:cxn modelId="{0F95CE15-2D49-493E-93F4-04CBE92F57DF}" type="presOf" srcId="{17287184-EA03-4681-9FD4-02BF598AF4FD}" destId="{8176FE9B-A9E1-4DB3-A177-59B3DA73D8EF}" srcOrd="0" destOrd="0" presId="urn:microsoft.com/office/officeart/2005/8/layout/radial6"/>
    <dgm:cxn modelId="{27E8AD17-25EC-4177-ABAF-B109948AF9DF}" type="presOf" srcId="{4D45F784-8229-41D7-9898-AFB13CC587F9}" destId="{06DE1E8F-5622-4AB9-AEAE-F289283C5265}" srcOrd="0" destOrd="0" presId="urn:microsoft.com/office/officeart/2005/8/layout/radial6"/>
    <dgm:cxn modelId="{60CB7B3A-E835-4352-83C4-CBE4A96E8726}" type="presOf" srcId="{C547EE18-FE62-4679-8C28-9B873528AC5B}" destId="{41CB59F2-72AF-467C-BA46-8A3C292DA338}" srcOrd="0" destOrd="0" presId="urn:microsoft.com/office/officeart/2005/8/layout/radial6"/>
    <dgm:cxn modelId="{66CAF13E-1398-4E34-80AC-9EB747764610}" type="presOf" srcId="{F61AA814-2D48-43ED-B656-E8E83D30E5B6}" destId="{17DB5AF2-DB50-4399-A8F8-28CD2A1A9C12}" srcOrd="0" destOrd="0" presId="urn:microsoft.com/office/officeart/2005/8/layout/radial6"/>
    <dgm:cxn modelId="{FF80E140-3D82-4E16-BECE-F92ED01E82F4}" srcId="{C547EE18-FE62-4679-8C28-9B873528AC5B}" destId="{13E87029-434F-4408-AE86-DBBCD668191F}" srcOrd="1" destOrd="0" parTransId="{4C7C7A05-DED1-49F9-914B-A36A2C1C4324}" sibTransId="{4D45F784-8229-41D7-9898-AFB13CC587F9}"/>
    <dgm:cxn modelId="{AEDD3E5B-75BF-4E54-BF83-65BD25CAABAB}" srcId="{C547EE18-FE62-4679-8C28-9B873528AC5B}" destId="{FC90D03B-107A-41B7-A114-F17A498DB5FF}" srcOrd="2" destOrd="0" parTransId="{D736E51C-1AA1-40F9-B806-9D375637E0AD}" sibTransId="{17287184-EA03-4681-9FD4-02BF598AF4FD}"/>
    <dgm:cxn modelId="{775DC246-5A20-4381-BEFD-2E2BA9580100}" type="presOf" srcId="{5103B106-0645-4CB4-9D71-B4E42E99675E}" destId="{1D79B948-B32F-4960-AB8D-944647B1028C}" srcOrd="0" destOrd="0" presId="urn:microsoft.com/office/officeart/2005/8/layout/radial6"/>
    <dgm:cxn modelId="{C500124D-71AE-434A-BDD8-0046E92D3EE2}" srcId="{C547EE18-FE62-4679-8C28-9B873528AC5B}" destId="{847FCC90-E25D-4C07-9AE2-EDAEDCF28311}" srcOrd="0" destOrd="0" parTransId="{1E3B8B5C-C08C-4DAD-A938-9DDA2B3A8A2C}" sibTransId="{5103B106-0645-4CB4-9D71-B4E42E99675E}"/>
    <dgm:cxn modelId="{E8C82F59-7E35-4C6E-8A26-A980E9219E10}" type="presOf" srcId="{A2EBE86B-49CB-4143-9BB5-F21B0DAA23AE}" destId="{4AD77946-105F-4912-B96C-9685E04B3D30}" srcOrd="0" destOrd="0" presId="urn:microsoft.com/office/officeart/2005/8/layout/radial6"/>
    <dgm:cxn modelId="{3A225E7F-5F8D-43AE-A4F7-DDED22306965}" type="presOf" srcId="{847FCC90-E25D-4C07-9AE2-EDAEDCF28311}" destId="{8BD0A8FD-AC46-4FF2-B34E-1866CB87F210}" srcOrd="0" destOrd="0" presId="urn:microsoft.com/office/officeart/2005/8/layout/radial6"/>
    <dgm:cxn modelId="{EC22B284-B00F-4115-B829-7DE340823C51}" type="presOf" srcId="{13E87029-434F-4408-AE86-DBBCD668191F}" destId="{FA25702C-DDE4-4520-9D43-780FB4557D5C}" srcOrd="0" destOrd="0" presId="urn:microsoft.com/office/officeart/2005/8/layout/radial6"/>
    <dgm:cxn modelId="{8E106ED2-4954-41E9-A530-072B64D2916E}" srcId="{A2EBE86B-49CB-4143-9BB5-F21B0DAA23AE}" destId="{C547EE18-FE62-4679-8C28-9B873528AC5B}" srcOrd="0" destOrd="0" parTransId="{58C316BF-418D-4C60-B4C4-A7E7CA6EDE24}" sibTransId="{F4C4E3A8-480E-44C2-9575-599D8A713AFF}"/>
    <dgm:cxn modelId="{058E73DE-A953-4D9E-8B8B-5CFE5F179668}" type="presOf" srcId="{FC90D03B-107A-41B7-A114-F17A498DB5FF}" destId="{37912DC0-C2EA-4154-B0CC-4764D2A2D594}" srcOrd="0" destOrd="0" presId="urn:microsoft.com/office/officeart/2005/8/layout/radial6"/>
    <dgm:cxn modelId="{15991D60-E05B-4D3A-A280-7B42E0D80F4A}" type="presParOf" srcId="{4AD77946-105F-4912-B96C-9685E04B3D30}" destId="{41CB59F2-72AF-467C-BA46-8A3C292DA338}" srcOrd="0" destOrd="0" presId="urn:microsoft.com/office/officeart/2005/8/layout/radial6"/>
    <dgm:cxn modelId="{287AF856-4336-41C4-83A0-1C869D29B60A}" type="presParOf" srcId="{4AD77946-105F-4912-B96C-9685E04B3D30}" destId="{8BD0A8FD-AC46-4FF2-B34E-1866CB87F210}" srcOrd="1" destOrd="0" presId="urn:microsoft.com/office/officeart/2005/8/layout/radial6"/>
    <dgm:cxn modelId="{C8E424CE-06BB-4898-8945-CB0845C37C5E}" type="presParOf" srcId="{4AD77946-105F-4912-B96C-9685E04B3D30}" destId="{338B67E3-F6A2-4433-8B9F-DF05C81B72DE}" srcOrd="2" destOrd="0" presId="urn:microsoft.com/office/officeart/2005/8/layout/radial6"/>
    <dgm:cxn modelId="{F45FE473-A7E3-40ED-A2EF-C228A8FEF49B}" type="presParOf" srcId="{4AD77946-105F-4912-B96C-9685E04B3D30}" destId="{1D79B948-B32F-4960-AB8D-944647B1028C}" srcOrd="3" destOrd="0" presId="urn:microsoft.com/office/officeart/2005/8/layout/radial6"/>
    <dgm:cxn modelId="{F01EB430-4BFA-4867-A562-F7C503785CDF}" type="presParOf" srcId="{4AD77946-105F-4912-B96C-9685E04B3D30}" destId="{FA25702C-DDE4-4520-9D43-780FB4557D5C}" srcOrd="4" destOrd="0" presId="urn:microsoft.com/office/officeart/2005/8/layout/radial6"/>
    <dgm:cxn modelId="{AFB29155-6BF2-402B-80C8-EB7A69FA35D1}" type="presParOf" srcId="{4AD77946-105F-4912-B96C-9685E04B3D30}" destId="{CB2763DF-2DAD-4CF3-8438-DB21A93DB706}" srcOrd="5" destOrd="0" presId="urn:microsoft.com/office/officeart/2005/8/layout/radial6"/>
    <dgm:cxn modelId="{89F187CE-AEA3-4EAF-A9FB-1DB9C11FFA08}" type="presParOf" srcId="{4AD77946-105F-4912-B96C-9685E04B3D30}" destId="{06DE1E8F-5622-4AB9-AEAE-F289283C5265}" srcOrd="6" destOrd="0" presId="urn:microsoft.com/office/officeart/2005/8/layout/radial6"/>
    <dgm:cxn modelId="{CF755B27-F209-4CE5-AF7C-5160AC79E37E}" type="presParOf" srcId="{4AD77946-105F-4912-B96C-9685E04B3D30}" destId="{37912DC0-C2EA-4154-B0CC-4764D2A2D594}" srcOrd="7" destOrd="0" presId="urn:microsoft.com/office/officeart/2005/8/layout/radial6"/>
    <dgm:cxn modelId="{B01E17CC-C298-4F1D-8611-CB364EE2BC7E}" type="presParOf" srcId="{4AD77946-105F-4912-B96C-9685E04B3D30}" destId="{E69FA1E4-B3B0-4977-95D6-F66B1009B501}" srcOrd="8" destOrd="0" presId="urn:microsoft.com/office/officeart/2005/8/layout/radial6"/>
    <dgm:cxn modelId="{22ADB4E7-CC1D-4CB6-8B26-3655FE915394}" type="presParOf" srcId="{4AD77946-105F-4912-B96C-9685E04B3D30}" destId="{8176FE9B-A9E1-4DB3-A177-59B3DA73D8EF}" srcOrd="9" destOrd="0" presId="urn:microsoft.com/office/officeart/2005/8/layout/radial6"/>
    <dgm:cxn modelId="{C17C60CC-08DE-44ED-B686-9F72F98F8D43}" type="presParOf" srcId="{4AD77946-105F-4912-B96C-9685E04B3D30}" destId="{48837532-C4BE-43A2-9CB7-717A681ED4A3}" srcOrd="10" destOrd="0" presId="urn:microsoft.com/office/officeart/2005/8/layout/radial6"/>
    <dgm:cxn modelId="{0CBB5AD3-25FB-4700-9795-5A6A10DABAB2}" type="presParOf" srcId="{4AD77946-105F-4912-B96C-9685E04B3D30}" destId="{0D0B5EAB-AEE1-41B9-9A44-35CAC49D8199}" srcOrd="11" destOrd="0" presId="urn:microsoft.com/office/officeart/2005/8/layout/radial6"/>
    <dgm:cxn modelId="{50C0DDAF-DCBB-4353-997B-1F85D4455687}" type="presParOf" srcId="{4AD77946-105F-4912-B96C-9685E04B3D30}" destId="{17DB5AF2-DB50-4399-A8F8-28CD2A1A9C1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B5AF2-DB50-4399-A8F8-28CD2A1A9C12}">
      <dsp:nvSpPr>
        <dsp:cNvPr id="0" name=""/>
        <dsp:cNvSpPr/>
      </dsp:nvSpPr>
      <dsp:spPr>
        <a:xfrm>
          <a:off x="2520138" y="628554"/>
          <a:ext cx="4268790" cy="4268790"/>
        </a:xfrm>
        <a:prstGeom prst="blockArc">
          <a:avLst>
            <a:gd name="adj1" fmla="val 10800000"/>
            <a:gd name="adj2" fmla="val 16200000"/>
            <a:gd name="adj3" fmla="val 4640"/>
          </a:avLst>
        </a:prstGeom>
        <a:solidFill>
          <a:srgbClr val="F3EBDA"/>
        </a:solidFill>
        <a:ln>
          <a:noFill/>
        </a:ln>
        <a:effectLst/>
      </dsp:spPr>
      <dsp:style>
        <a:lnRef idx="0">
          <a:scrgbClr r="0" g="0" b="0"/>
        </a:lnRef>
        <a:fillRef idx="1">
          <a:scrgbClr r="0" g="0" b="0"/>
        </a:fillRef>
        <a:effectRef idx="0">
          <a:scrgbClr r="0" g="0" b="0"/>
        </a:effectRef>
        <a:fontRef idx="minor">
          <a:schemeClr val="lt1"/>
        </a:fontRef>
      </dsp:style>
    </dsp:sp>
    <dsp:sp modelId="{8176FE9B-A9E1-4DB3-A177-59B3DA73D8EF}">
      <dsp:nvSpPr>
        <dsp:cNvPr id="0" name=""/>
        <dsp:cNvSpPr/>
      </dsp:nvSpPr>
      <dsp:spPr>
        <a:xfrm>
          <a:off x="2520138" y="628554"/>
          <a:ext cx="4268790" cy="4268790"/>
        </a:xfrm>
        <a:prstGeom prst="blockArc">
          <a:avLst>
            <a:gd name="adj1" fmla="val 5400000"/>
            <a:gd name="adj2" fmla="val 10800000"/>
            <a:gd name="adj3" fmla="val 4640"/>
          </a:avLst>
        </a:prstGeom>
        <a:solidFill>
          <a:srgbClr val="F3EBDA"/>
        </a:solidFill>
        <a:ln>
          <a:noFill/>
        </a:ln>
        <a:effectLst/>
      </dsp:spPr>
      <dsp:style>
        <a:lnRef idx="0">
          <a:scrgbClr r="0" g="0" b="0"/>
        </a:lnRef>
        <a:fillRef idx="1">
          <a:scrgbClr r="0" g="0" b="0"/>
        </a:fillRef>
        <a:effectRef idx="0">
          <a:scrgbClr r="0" g="0" b="0"/>
        </a:effectRef>
        <a:fontRef idx="minor">
          <a:schemeClr val="lt1"/>
        </a:fontRef>
      </dsp:style>
    </dsp:sp>
    <dsp:sp modelId="{06DE1E8F-5622-4AB9-AEAE-F289283C5265}">
      <dsp:nvSpPr>
        <dsp:cNvPr id="0" name=""/>
        <dsp:cNvSpPr/>
      </dsp:nvSpPr>
      <dsp:spPr>
        <a:xfrm>
          <a:off x="2520138" y="628554"/>
          <a:ext cx="4268790" cy="4268790"/>
        </a:xfrm>
        <a:prstGeom prst="blockArc">
          <a:avLst>
            <a:gd name="adj1" fmla="val 0"/>
            <a:gd name="adj2" fmla="val 5400000"/>
            <a:gd name="adj3" fmla="val 4640"/>
          </a:avLst>
        </a:prstGeom>
        <a:solidFill>
          <a:srgbClr val="F3EBDA"/>
        </a:solidFill>
        <a:ln>
          <a:noFill/>
        </a:ln>
        <a:effectLst/>
      </dsp:spPr>
      <dsp:style>
        <a:lnRef idx="0">
          <a:scrgbClr r="0" g="0" b="0"/>
        </a:lnRef>
        <a:fillRef idx="1">
          <a:scrgbClr r="0" g="0" b="0"/>
        </a:fillRef>
        <a:effectRef idx="0">
          <a:scrgbClr r="0" g="0" b="0"/>
        </a:effectRef>
        <a:fontRef idx="minor">
          <a:schemeClr val="lt1"/>
        </a:fontRef>
      </dsp:style>
    </dsp:sp>
    <dsp:sp modelId="{1D79B948-B32F-4960-AB8D-944647B1028C}">
      <dsp:nvSpPr>
        <dsp:cNvPr id="0" name=""/>
        <dsp:cNvSpPr/>
      </dsp:nvSpPr>
      <dsp:spPr>
        <a:xfrm>
          <a:off x="2520138" y="628554"/>
          <a:ext cx="4268790" cy="4268790"/>
        </a:xfrm>
        <a:prstGeom prst="blockArc">
          <a:avLst>
            <a:gd name="adj1" fmla="val 16200000"/>
            <a:gd name="adj2" fmla="val 0"/>
            <a:gd name="adj3" fmla="val 4640"/>
          </a:avLst>
        </a:prstGeom>
        <a:solidFill>
          <a:srgbClr val="F3EBDA"/>
        </a:solidFill>
        <a:ln>
          <a:noFill/>
        </a:ln>
        <a:effectLst/>
      </dsp:spPr>
      <dsp:style>
        <a:lnRef idx="0">
          <a:scrgbClr r="0" g="0" b="0"/>
        </a:lnRef>
        <a:fillRef idx="1">
          <a:scrgbClr r="0" g="0" b="0"/>
        </a:fillRef>
        <a:effectRef idx="0">
          <a:scrgbClr r="0" g="0" b="0"/>
        </a:effectRef>
        <a:fontRef idx="minor">
          <a:schemeClr val="lt1"/>
        </a:fontRef>
      </dsp:style>
    </dsp:sp>
    <dsp:sp modelId="{41CB59F2-72AF-467C-BA46-8A3C292DA338}">
      <dsp:nvSpPr>
        <dsp:cNvPr id="0" name=""/>
        <dsp:cNvSpPr/>
      </dsp:nvSpPr>
      <dsp:spPr>
        <a:xfrm>
          <a:off x="3672119" y="1780535"/>
          <a:ext cx="1964828" cy="1964828"/>
        </a:xfrm>
        <a:prstGeom prst="ellipse">
          <a:avLst/>
        </a:prstGeom>
        <a:solidFill>
          <a:srgbClr val="F3EBD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da-DK" sz="6500" kern="1200"/>
        </a:p>
      </dsp:txBody>
      <dsp:txXfrm>
        <a:off x="3959861" y="2068277"/>
        <a:ext cx="1389344" cy="1389344"/>
      </dsp:txXfrm>
    </dsp:sp>
    <dsp:sp modelId="{8BD0A8FD-AC46-4FF2-B34E-1866CB87F210}">
      <dsp:nvSpPr>
        <dsp:cNvPr id="0" name=""/>
        <dsp:cNvSpPr/>
      </dsp:nvSpPr>
      <dsp:spPr>
        <a:xfrm>
          <a:off x="3444955" y="-506477"/>
          <a:ext cx="2419156" cy="2369092"/>
        </a:xfrm>
        <a:prstGeom prst="ellipse">
          <a:avLst/>
        </a:prstGeom>
        <a:solidFill>
          <a:srgbClr val="DAF0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a-DK" sz="3000" kern="1200">
              <a:solidFill>
                <a:srgbClr val="000000"/>
              </a:solidFill>
              <a:latin typeface="MarkPro" panose="020B0504020101010102" pitchFamily="34" charset="0"/>
            </a:rPr>
            <a:t>Få tyven til at give op</a:t>
          </a:r>
        </a:p>
      </dsp:txBody>
      <dsp:txXfrm>
        <a:off x="3799232" y="-159532"/>
        <a:ext cx="1710602" cy="1675202"/>
      </dsp:txXfrm>
    </dsp:sp>
    <dsp:sp modelId="{FA25702C-DDE4-4520-9D43-780FB4557D5C}">
      <dsp:nvSpPr>
        <dsp:cNvPr id="0" name=""/>
        <dsp:cNvSpPr/>
      </dsp:nvSpPr>
      <dsp:spPr>
        <a:xfrm>
          <a:off x="5489875" y="1577715"/>
          <a:ext cx="2499079" cy="2370467"/>
        </a:xfrm>
        <a:prstGeom prst="ellipse">
          <a:avLst/>
        </a:prstGeom>
        <a:solidFill>
          <a:srgbClr val="33B8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a-DK" sz="3000" kern="1200">
              <a:latin typeface="MarkPro" panose="020B0504020101010102" pitchFamily="34" charset="0"/>
            </a:rPr>
            <a:t>Snyd tyven</a:t>
          </a:r>
        </a:p>
      </dsp:txBody>
      <dsp:txXfrm>
        <a:off x="5855857" y="1924862"/>
        <a:ext cx="1767115" cy="1676173"/>
      </dsp:txXfrm>
    </dsp:sp>
    <dsp:sp modelId="{37912DC0-C2EA-4154-B0CC-4764D2A2D594}">
      <dsp:nvSpPr>
        <dsp:cNvPr id="0" name=""/>
        <dsp:cNvSpPr/>
      </dsp:nvSpPr>
      <dsp:spPr>
        <a:xfrm>
          <a:off x="3378201" y="3639284"/>
          <a:ext cx="2552664" cy="2417093"/>
        </a:xfrm>
        <a:prstGeom prst="ellipse">
          <a:avLst/>
        </a:prstGeom>
        <a:solidFill>
          <a:srgbClr val="ED1A3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a-DK" sz="3000" kern="1200">
              <a:latin typeface="MarkPro" panose="020B0504020101010102" pitchFamily="34" charset="0"/>
            </a:rPr>
            <a:t>Opdag tyven</a:t>
          </a:r>
        </a:p>
      </dsp:txBody>
      <dsp:txXfrm>
        <a:off x="3752030" y="3993259"/>
        <a:ext cx="1805006" cy="1709143"/>
      </dsp:txXfrm>
    </dsp:sp>
    <dsp:sp modelId="{48837532-C4BE-43A2-9CB7-717A681ED4A3}">
      <dsp:nvSpPr>
        <dsp:cNvPr id="0" name=""/>
        <dsp:cNvSpPr/>
      </dsp:nvSpPr>
      <dsp:spPr>
        <a:xfrm>
          <a:off x="1358244" y="1573280"/>
          <a:ext cx="2422814" cy="2379339"/>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da-DK" sz="3000" kern="1200">
              <a:latin typeface="MarkPro" panose="020B0504020101010102" pitchFamily="34" charset="0"/>
            </a:rPr>
            <a:t>Skab liv mellem husene</a:t>
          </a:r>
        </a:p>
      </dsp:txBody>
      <dsp:txXfrm>
        <a:off x="1713057" y="1921726"/>
        <a:ext cx="1713188" cy="168244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10A2C78-CFFA-2A5E-5EA9-2CB094953D4B}"/>
              </a:ext>
            </a:extLst>
          </p:cNvPr>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E98C1704-0D96-1DB7-E594-4229F516628F}"/>
              </a:ext>
            </a:extLst>
          </p:cNvPr>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517B3B1E-C447-4826-9A9D-4D99802B88DF}" type="datetimeFigureOut">
              <a:rPr lang="da-DK" smtClean="0"/>
              <a:t>18-02-2025</a:t>
            </a:fld>
            <a:endParaRPr lang="da-DK"/>
          </a:p>
        </p:txBody>
      </p:sp>
      <p:sp>
        <p:nvSpPr>
          <p:cNvPr id="4" name="Pladsholder til sidefod 3">
            <a:extLst>
              <a:ext uri="{FF2B5EF4-FFF2-40B4-BE49-F238E27FC236}">
                <a16:creationId xmlns:a16="http://schemas.microsoft.com/office/drawing/2014/main" id="{33D2499B-2B71-8814-59BD-0F14A5296BBD}"/>
              </a:ext>
            </a:extLst>
          </p:cNvPr>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6EDB96A-D059-2C14-4617-D1479FD96520}"/>
              </a:ext>
            </a:extLst>
          </p:cNvPr>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BF697466-A7BF-4DBB-8DA3-C756BA247D6E}" type="slidenum">
              <a:rPr lang="da-DK" smtClean="0"/>
              <a:t>‹nr.›</a:t>
            </a:fld>
            <a:endParaRPr lang="da-DK"/>
          </a:p>
        </p:txBody>
      </p:sp>
    </p:spTree>
    <p:extLst>
      <p:ext uri="{BB962C8B-B14F-4D97-AF65-F5344CB8AC3E}">
        <p14:creationId xmlns:p14="http://schemas.microsoft.com/office/powerpoint/2010/main" val="86234408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2" userDrawn="1">
          <p15:clr>
            <a:srgbClr val="F26B43"/>
          </p15:clr>
        </p15:guide>
        <p15:guide id="2" pos="2145"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90B480A5-5CFA-498D-86D4-D9FE68199A4D}" type="datetimeFigureOut">
              <a:rPr lang="da-DK" smtClean="0"/>
              <a:t>18-02-2025</a:t>
            </a:fld>
            <a:endParaRPr lang="da-DK"/>
          </a:p>
        </p:txBody>
      </p:sp>
      <p:sp>
        <p:nvSpPr>
          <p:cNvPr id="4" name="Pladsholder til slidebillede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7C393CBA-B67D-4486-BCFE-0C9EC8A591AC}" type="slidenum">
              <a:rPr lang="da-DK" smtClean="0"/>
              <a:t>‹nr.›</a:t>
            </a:fld>
            <a:endParaRPr lang="da-DK"/>
          </a:p>
        </p:txBody>
      </p:sp>
    </p:spTree>
    <p:extLst>
      <p:ext uri="{BB962C8B-B14F-4D97-AF65-F5344CB8AC3E}">
        <p14:creationId xmlns:p14="http://schemas.microsoft.com/office/powerpoint/2010/main" val="1707648277"/>
      </p:ext>
    </p:extLst>
  </p:cSld>
  <p:clrMap bg1="lt1" tx1="dk1" bg2="lt2" tx2="dk2" accent1="accent1" accent2="accent2" accent3="accent3" accent4="accent4" accent5="accent5" accent6="accent6" hlink="hlink" folHlink="folHlink"/>
  <p:notesStyle>
    <a:lvl1pPr marL="0" algn="l" defTabSz="914127" rtl="0" eaLnBrk="1" latinLnBrk="0" hangingPunct="1">
      <a:defRPr sz="1200" kern="1200">
        <a:solidFill>
          <a:schemeClr val="tx1"/>
        </a:solidFill>
        <a:latin typeface="+mn-lt"/>
        <a:ea typeface="+mn-ea"/>
        <a:cs typeface="+mn-cs"/>
      </a:defRPr>
    </a:lvl1pPr>
    <a:lvl2pPr marL="457062" algn="l" defTabSz="914127" rtl="0" eaLnBrk="1" latinLnBrk="0" hangingPunct="1">
      <a:defRPr sz="1200" kern="1200">
        <a:solidFill>
          <a:schemeClr val="tx1"/>
        </a:solidFill>
        <a:latin typeface="+mn-lt"/>
        <a:ea typeface="+mn-ea"/>
        <a:cs typeface="+mn-cs"/>
      </a:defRPr>
    </a:lvl2pPr>
    <a:lvl3pPr marL="914127" algn="l" defTabSz="914127" rtl="0" eaLnBrk="1" latinLnBrk="0" hangingPunct="1">
      <a:defRPr sz="1200" kern="1200">
        <a:solidFill>
          <a:schemeClr val="tx1"/>
        </a:solidFill>
        <a:latin typeface="+mn-lt"/>
        <a:ea typeface="+mn-ea"/>
        <a:cs typeface="+mn-cs"/>
      </a:defRPr>
    </a:lvl3pPr>
    <a:lvl4pPr marL="1371189" algn="l" defTabSz="914127" rtl="0" eaLnBrk="1" latinLnBrk="0" hangingPunct="1">
      <a:defRPr sz="1200" kern="1200">
        <a:solidFill>
          <a:schemeClr val="tx1"/>
        </a:solidFill>
        <a:latin typeface="+mn-lt"/>
        <a:ea typeface="+mn-ea"/>
        <a:cs typeface="+mn-cs"/>
      </a:defRPr>
    </a:lvl4pPr>
    <a:lvl5pPr marL="1828251" algn="l" defTabSz="914127" rtl="0" eaLnBrk="1" latinLnBrk="0" hangingPunct="1">
      <a:defRPr sz="1200" kern="1200">
        <a:solidFill>
          <a:schemeClr val="tx1"/>
        </a:solidFill>
        <a:latin typeface="+mn-lt"/>
        <a:ea typeface="+mn-ea"/>
        <a:cs typeface="+mn-cs"/>
      </a:defRPr>
    </a:lvl5pPr>
    <a:lvl6pPr marL="2285315" algn="l" defTabSz="914127" rtl="0" eaLnBrk="1" latinLnBrk="0" hangingPunct="1">
      <a:defRPr sz="1200" kern="1200">
        <a:solidFill>
          <a:schemeClr val="tx1"/>
        </a:solidFill>
        <a:latin typeface="+mn-lt"/>
        <a:ea typeface="+mn-ea"/>
        <a:cs typeface="+mn-cs"/>
      </a:defRPr>
    </a:lvl6pPr>
    <a:lvl7pPr marL="2742378" algn="l" defTabSz="914127" rtl="0" eaLnBrk="1" latinLnBrk="0" hangingPunct="1">
      <a:defRPr sz="1200" kern="1200">
        <a:solidFill>
          <a:schemeClr val="tx1"/>
        </a:solidFill>
        <a:latin typeface="+mn-lt"/>
        <a:ea typeface="+mn-ea"/>
        <a:cs typeface="+mn-cs"/>
      </a:defRPr>
    </a:lvl7pPr>
    <a:lvl8pPr marL="3199440" algn="l" defTabSz="914127" rtl="0" eaLnBrk="1" latinLnBrk="0" hangingPunct="1">
      <a:defRPr sz="1200" kern="1200">
        <a:solidFill>
          <a:schemeClr val="tx1"/>
        </a:solidFill>
        <a:latin typeface="+mn-lt"/>
        <a:ea typeface="+mn-ea"/>
        <a:cs typeface="+mn-cs"/>
      </a:defRPr>
    </a:lvl8pPr>
    <a:lvl9pPr marL="3656502" algn="l" defTabSz="9141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Tak fordi jeg måtte komme og fortælle lidt om Nabohjælp</a:t>
            </a:r>
          </a:p>
          <a:p>
            <a:endParaRPr lang="da-DK"/>
          </a:p>
          <a:p>
            <a:r>
              <a:rPr lang="da-DK"/>
              <a:t>Jeg hedder xx og er Naboven/nabohjælper her i området. Fortæl om din rolle og motivation for at være nabohjælper/Naboven</a:t>
            </a:r>
          </a:p>
          <a:p>
            <a:endParaRPr lang="da-DK"/>
          </a:p>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DDE96-C90C-43AA-85D3-A6EE28A34E01}"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67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Nabohjælp er det mest veldokumenterede redskab til forebyggelse af indbrud. Det forebygger op mod hvert 4. </a:t>
            </a:r>
            <a:r>
              <a:rPr lang="da-DK"/>
              <a:t>indbrud og samtidig er det med til at øge trygheden i nabolaget.</a:t>
            </a:r>
          </a:p>
          <a:p>
            <a:endParaRPr lang="da-DK"/>
          </a:p>
          <a:p>
            <a:r>
              <a:rPr lang="da-DK" dirty="0"/>
              <a:t>Der er gennemsnitligt 40 indbrud fordelt i landet hver dag. Det tal har været højere, så vi går den rigtige vej, ikke mindst takket være Nabohjælp. Men det er selvfølgelig alt for mange og noget vi bliver nødt til hele tiden at arbejde med, så tallet ikke svinger op igen</a:t>
            </a:r>
          </a:p>
        </p:txBody>
      </p:sp>
      <p:sp>
        <p:nvSpPr>
          <p:cNvPr id="4" name="Pladsholder til slidenummer 3"/>
          <p:cNvSpPr>
            <a:spLocks noGrp="1"/>
          </p:cNvSpPr>
          <p:nvPr>
            <p:ph type="sldNum" sz="quarter" idx="5"/>
          </p:nvPr>
        </p:nvSpPr>
        <p:spPr/>
        <p:txBody>
          <a:bodyPr/>
          <a:lstStyle/>
          <a:p>
            <a:fld id="{7C393CBA-B67D-4486-BCFE-0C9EC8A591AC}" type="slidenum">
              <a:rPr lang="da-DK" smtClean="0"/>
              <a:t>2</a:t>
            </a:fld>
            <a:endParaRPr lang="da-DK"/>
          </a:p>
        </p:txBody>
      </p:sp>
    </p:spTree>
    <p:extLst>
      <p:ext uri="{BB962C8B-B14F-4D97-AF65-F5344CB8AC3E}">
        <p14:creationId xmlns:p14="http://schemas.microsoft.com/office/powerpoint/2010/main" val="191432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Nabohjælp er en gratis app, som man tilmelder sig. Her er kernefunktionen at vi deler advarsler om indbrud og mistænkelig adfærd og så kan man aftale feriehjælp med ens betroede naboer. </a:t>
            </a:r>
          </a:p>
          <a:p>
            <a:endParaRPr lang="da-DK"/>
          </a:p>
          <a:p>
            <a:r>
              <a:rPr lang="da-DK"/>
              <a:t>I kan hente appen via linket her. Når I opretter jer på appen skal I også </a:t>
            </a:r>
            <a:r>
              <a:rPr lang="da-DK" err="1"/>
              <a:t>MitID</a:t>
            </a:r>
            <a:r>
              <a:rPr lang="da-DK"/>
              <a:t> valideres. Det er simpelthen af sikkerhedsmæssige hensyn, så vi alle sammen ved, at folk er dem, de udgiver sig for at være. Når I er oprettede sender Nabohjælp jer et fysisk velkomstbrev med klistermærker til postkassen.</a:t>
            </a:r>
          </a:p>
          <a:p>
            <a:endParaRPr lang="da-DK"/>
          </a:p>
          <a:p>
            <a:r>
              <a:rPr lang="da-DK"/>
              <a:t>Sig hvis du vil tilbyde din hjælp til appen</a:t>
            </a:r>
          </a:p>
        </p:txBody>
      </p:sp>
      <p:sp>
        <p:nvSpPr>
          <p:cNvPr id="4" name="Pladsholder til slidenummer 3"/>
          <p:cNvSpPr>
            <a:spLocks noGrp="1"/>
          </p:cNvSpPr>
          <p:nvPr>
            <p:ph type="sldNum" sz="quarter" idx="5"/>
          </p:nvPr>
        </p:nvSpPr>
        <p:spPr/>
        <p:txBody>
          <a:bodyPr/>
          <a:lstStyle/>
          <a:p>
            <a:fld id="{7C393CBA-B67D-4486-BCFE-0C9EC8A591AC}" type="slidenum">
              <a:rPr lang="da-DK" smtClean="0"/>
              <a:t>3</a:t>
            </a:fld>
            <a:endParaRPr lang="da-DK"/>
          </a:p>
        </p:txBody>
      </p:sp>
    </p:spTree>
    <p:extLst>
      <p:ext uri="{BB962C8B-B14F-4D97-AF65-F5344CB8AC3E}">
        <p14:creationId xmlns:p14="http://schemas.microsoft.com/office/powerpoint/2010/main" val="575333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583">
              <a:defRPr/>
            </a:pPr>
            <a:r>
              <a:rPr lang="da-DK"/>
              <a:t>Men Nabohjælp er mere end en app og et klistermærke. Det er reelt først rigtig effektivt, når der er handlig bag. </a:t>
            </a:r>
          </a:p>
          <a:p>
            <a:pPr defTabSz="914583">
              <a:defRPr/>
            </a:pPr>
            <a:endParaRPr lang="da-DK"/>
          </a:p>
          <a:p>
            <a:pPr defTabSz="914583">
              <a:defRPr/>
            </a:pPr>
            <a:r>
              <a:rPr lang="da-DK"/>
              <a:t>En effektiv nabohjælper er en der </a:t>
            </a:r>
          </a:p>
          <a:p>
            <a:pPr marL="228600" indent="-228600" defTabSz="914583">
              <a:buAutoNum type="arabicParenR"/>
              <a:defRPr/>
            </a:pPr>
            <a:r>
              <a:rPr lang="da-DK"/>
              <a:t>snyder tyven i ferier, </a:t>
            </a:r>
          </a:p>
          <a:p>
            <a:pPr marL="228600" indent="-228600" defTabSz="914583">
              <a:buAutoNum type="arabicParenR"/>
              <a:defRPr/>
            </a:pPr>
            <a:r>
              <a:rPr lang="da-DK"/>
              <a:t>deler viden med naboerne, som afslører hvis der er en tyv på spil,</a:t>
            </a:r>
          </a:p>
          <a:p>
            <a:pPr marL="228600" indent="-228600" defTabSz="914583">
              <a:buAutoNum type="arabicParenR"/>
              <a:defRPr/>
            </a:pPr>
            <a:r>
              <a:rPr lang="da-DK"/>
              <a:t>skaber liv mellem husene, så opdagelsesrisikoen øges og naborelationerne gødes </a:t>
            </a:r>
          </a:p>
          <a:p>
            <a:pPr marL="228600" indent="-228600" defTabSz="914583">
              <a:buAutoNum type="arabicParenR"/>
              <a:defRPr/>
            </a:pPr>
            <a:r>
              <a:rPr lang="da-DK"/>
              <a:t>og sikrer husets vinduer og døre, så tyven give op.</a:t>
            </a:r>
          </a:p>
          <a:p>
            <a:pPr marL="0" indent="0" defTabSz="914583">
              <a:buNone/>
              <a:defRPr/>
            </a:pPr>
            <a:endParaRPr lang="da-DK"/>
          </a:p>
          <a:p>
            <a:pPr marL="0" indent="0" defTabSz="914583">
              <a:buNone/>
              <a:defRPr/>
            </a:pPr>
            <a:r>
              <a:rPr lang="da-DK"/>
              <a:t>Og det er vel og mærke en, som gør alt det her i samarbejde med naboerne. Ikke alene. Nabohjælp er jo et nabo-samarbejde</a:t>
            </a:r>
          </a:p>
        </p:txBody>
      </p:sp>
      <p:sp>
        <p:nvSpPr>
          <p:cNvPr id="4" name="Pladsholder til sli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DAC31D-1A75-4ABE-A74C-F98704CF9F96}"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3901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indent="0" defTabSz="913120">
              <a:buFontTx/>
              <a:buNone/>
              <a:defRPr/>
            </a:pPr>
            <a:r>
              <a:rPr lang="da-DK"/>
              <a:t>Nabovenner er en rolle, som man kan melde sig til i Nabohjælps app. </a:t>
            </a:r>
          </a:p>
          <a:p>
            <a:pPr marL="0" indent="0" defTabSz="913120">
              <a:buFontTx/>
              <a:buNone/>
              <a:defRPr/>
            </a:pPr>
            <a:endParaRPr lang="da-DK"/>
          </a:p>
          <a:p>
            <a:pPr marL="0" indent="0" defTabSz="913120">
              <a:buFontTx/>
              <a:buNone/>
              <a:defRPr/>
            </a:pPr>
            <a:r>
              <a:rPr lang="da-DK"/>
              <a:t>Som Naboven er man bindeled i nabolaget, og arbejder hvad der måtte være mest behov for i nabolaget. Hovedopgaverne er listet her</a:t>
            </a:r>
          </a:p>
          <a:p>
            <a:pPr marL="0" indent="0" defTabSz="913120">
              <a:buFontTx/>
              <a:buNone/>
              <a:defRPr/>
            </a:pPr>
            <a:endParaRPr lang="da-DK"/>
          </a:p>
        </p:txBody>
      </p:sp>
      <p:sp>
        <p:nvSpPr>
          <p:cNvPr id="4" name="Pladsholder til slidenummer 3"/>
          <p:cNvSpPr>
            <a:spLocks noGrp="1"/>
          </p:cNvSpPr>
          <p:nvPr>
            <p:ph type="sldNum" sz="quarter" idx="10"/>
          </p:nvPr>
        </p:nvSpPr>
        <p:spPr/>
        <p:txBody>
          <a:bodyPr/>
          <a:lstStyle/>
          <a:p>
            <a:pPr marL="0" marR="0" lvl="0" indent="0" algn="r" defTabSz="914766" rtl="0" eaLnBrk="1" fontAlgn="auto" latinLnBrk="0" hangingPunct="1">
              <a:lnSpc>
                <a:spcPct val="100000"/>
              </a:lnSpc>
              <a:spcBef>
                <a:spcPts val="0"/>
              </a:spcBef>
              <a:spcAft>
                <a:spcPts val="0"/>
              </a:spcAft>
              <a:buClrTx/>
              <a:buSzTx/>
              <a:buFontTx/>
              <a:buNone/>
              <a:tabLst/>
              <a:defRPr/>
            </a:pPr>
            <a:fld id="{A3DAC31D-1A75-4ABE-A74C-F98704CF9F96}" type="slidenum">
              <a:rPr kumimoji="0" lang="da-DK"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766"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38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Nu skal vi se en lille film om Allan og hvorfor han er Naboven</a:t>
            </a:r>
          </a:p>
          <a:p>
            <a:endParaRPr lang="da-DK"/>
          </a:p>
          <a:p>
            <a:r>
              <a:rPr lang="da-DK"/>
              <a:t>Hvis der mangler en Naboven, der hvor du bor, kan man melde sig via Nabohjælps app i højre nederste hjørne. </a:t>
            </a:r>
          </a:p>
          <a:p>
            <a:r>
              <a:rPr lang="da-DK"/>
              <a:t>I kan læse mere om rollen på nabohjaelp.dk/</a:t>
            </a:r>
            <a:r>
              <a:rPr lang="da-DK" err="1"/>
              <a:t>naboven</a:t>
            </a:r>
            <a:r>
              <a:rPr lang="da-DK"/>
              <a:t>/tilmeld</a:t>
            </a:r>
          </a:p>
        </p:txBody>
      </p:sp>
      <p:sp>
        <p:nvSpPr>
          <p:cNvPr id="4" name="Pladsholder til slidenummer 3"/>
          <p:cNvSpPr>
            <a:spLocks noGrp="1"/>
          </p:cNvSpPr>
          <p:nvPr>
            <p:ph type="sldNum" sz="quarter" idx="5"/>
          </p:nvPr>
        </p:nvSpPr>
        <p:spPr/>
        <p:txBody>
          <a:bodyPr/>
          <a:lstStyle/>
          <a:p>
            <a:fld id="{7C393CBA-B67D-4486-BCFE-0C9EC8A591AC}" type="slidenum">
              <a:rPr lang="da-DK" smtClean="0"/>
              <a:t>6</a:t>
            </a:fld>
            <a:endParaRPr lang="da-DK"/>
          </a:p>
        </p:txBody>
      </p:sp>
    </p:spTree>
    <p:extLst>
      <p:ext uri="{BB962C8B-B14F-4D97-AF65-F5344CB8AC3E}">
        <p14:creationId xmlns:p14="http://schemas.microsoft.com/office/powerpoint/2010/main" val="2440221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cs typeface="Calibri"/>
              </a:rPr>
              <a:t>Allan taler om det her med at være en god nabo. Og der har han fat i noget. </a:t>
            </a:r>
          </a:p>
          <a:p>
            <a:r>
              <a:rPr lang="da-DK">
                <a:cs typeface="Calibri"/>
              </a:rPr>
              <a:t>Der ligger et fundament under Nabohjælp, som er vores relationer med hinanden som naboer. Ikke blot de nærmeste naboer men hele nabolaget. </a:t>
            </a:r>
          </a:p>
          <a:p>
            <a:br>
              <a:rPr lang="da-DK">
                <a:cs typeface="Calibri"/>
              </a:rPr>
            </a:br>
            <a:r>
              <a:rPr lang="da-DK">
                <a:cs typeface="Calibri"/>
              </a:rPr>
              <a:t>Det med at pleje naboskabet, kan vi ikke gøre for meget af. </a:t>
            </a:r>
          </a:p>
          <a:p>
            <a:pPr marL="0" indent="0">
              <a:buNone/>
            </a:pPr>
            <a:r>
              <a:rPr lang="da-DK"/>
              <a:t>Det dækker også over at mødes med naboerne til hyggelige arrangementer – simpelthen for at pleje og dyrke naborelationerne, så vi har gode vilkår for at samarbejde – det er Nabohjælps fundament</a:t>
            </a:r>
          </a:p>
          <a:p>
            <a:endParaRPr lang="da-DK">
              <a:cs typeface="Calibri"/>
            </a:endParaRPr>
          </a:p>
          <a:p>
            <a:r>
              <a:rPr lang="da-DK">
                <a:cs typeface="Calibri"/>
              </a:rPr>
              <a:t> </a:t>
            </a:r>
          </a:p>
        </p:txBody>
      </p:sp>
      <p:sp>
        <p:nvSpPr>
          <p:cNvPr id="4" name="Pladsholder til slidenummer 3"/>
          <p:cNvSpPr>
            <a:spLocks noGrp="1"/>
          </p:cNvSpPr>
          <p:nvPr>
            <p:ph type="sldNum" sz="quarter" idx="10"/>
          </p:nvPr>
        </p:nvSpPr>
        <p:spPr/>
        <p:txBody>
          <a:bodyPr/>
          <a:lstStyle/>
          <a:p>
            <a:pPr marL="0" marR="0" lvl="0" indent="0" algn="r" defTabSz="457291" rtl="0" eaLnBrk="1" fontAlgn="auto" latinLnBrk="0" hangingPunct="1">
              <a:lnSpc>
                <a:spcPct val="100000"/>
              </a:lnSpc>
              <a:spcBef>
                <a:spcPts val="0"/>
              </a:spcBef>
              <a:spcAft>
                <a:spcPts val="0"/>
              </a:spcAft>
              <a:buClrTx/>
              <a:buSzTx/>
              <a:buFontTx/>
              <a:buNone/>
              <a:tabLst/>
              <a:defRPr/>
            </a:pPr>
            <a:fld id="{5DAC5898-56DA-4542-8138-208F65B32F95}" type="slidenum">
              <a:rPr kumimoji="0" lang="da-DK"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91"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172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Jeg vil stærkt opfordre jer til er at arrangere lidt fællesaktiviteter hen over året, hvor I sørger for at mødes og pleje naborelationerne.</a:t>
            </a:r>
          </a:p>
          <a:p>
            <a:endParaRPr lang="da-DK"/>
          </a:p>
          <a:p>
            <a:r>
              <a:rPr lang="da-DK"/>
              <a:t>En god anledning kunne passende være at arrangere en Nabodag i maj eller juni. Her fejrer nabolag i hele Danmark deres egen lokale Nabodag. Hvis I tilmelder arrangementet på Nabohjælps hjemmeside, så er I samtidig med i lodtrækningen om præmier for 50.000 kr.</a:t>
            </a:r>
          </a:p>
          <a:p>
            <a:endParaRPr lang="da-DK"/>
          </a:p>
          <a:p>
            <a:r>
              <a:rPr lang="da-DK"/>
              <a:t>Læs mere via QR-koden her </a:t>
            </a:r>
          </a:p>
        </p:txBody>
      </p:sp>
      <p:sp>
        <p:nvSpPr>
          <p:cNvPr id="4" name="Pladsholder til slidenumm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E6621574-0CD6-0445-A1B7-76CFBBBA67D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030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Spørgsmål til fælles drøftelse. Fjern blot de talebobler, som ikke er relevante.</a:t>
            </a:r>
          </a:p>
          <a:p>
            <a:r>
              <a:rPr lang="da-DK" dirty="0"/>
              <a:t>Hvis nogen gerne vil samle et hold til at planlægge Vores Nabodag, kan du opfordre dem til at starte med nabokaffe. </a:t>
            </a:r>
          </a:p>
          <a:p>
            <a:r>
              <a:rPr lang="da-DK" dirty="0"/>
              <a:t> </a:t>
            </a:r>
          </a:p>
          <a:p>
            <a:endParaRPr lang="da-DK"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127" rtl="0" eaLnBrk="1" fontAlgn="auto" latinLnBrk="0" hangingPunct="1">
              <a:lnSpc>
                <a:spcPct val="100000"/>
              </a:lnSpc>
              <a:spcBef>
                <a:spcPts val="0"/>
              </a:spcBef>
              <a:spcAft>
                <a:spcPts val="0"/>
              </a:spcAft>
              <a:buClrTx/>
              <a:buSzTx/>
              <a:buFontTx/>
              <a:buNone/>
              <a:tabLst/>
              <a:defRPr/>
            </a:pPr>
            <a:fld id="{7C393CBA-B67D-4486-BCFE-0C9EC8A591A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127"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62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41" name="Grafik 25">
            <a:extLst>
              <a:ext uri="{FF2B5EF4-FFF2-40B4-BE49-F238E27FC236}">
                <a16:creationId xmlns:a16="http://schemas.microsoft.com/office/drawing/2014/main" id="{62E621F0-8DA8-467D-087F-F41DA29C906B}"/>
              </a:ext>
            </a:extLst>
          </p:cNvPr>
          <p:cNvGrpSpPr/>
          <p:nvPr userDrawn="1"/>
        </p:nvGrpSpPr>
        <p:grpSpPr>
          <a:xfrm>
            <a:off x="559560" y="6062888"/>
            <a:ext cx="1331143" cy="285299"/>
            <a:chOff x="535304" y="6062885"/>
            <a:chExt cx="1331143" cy="285299"/>
          </a:xfrm>
        </p:grpSpPr>
        <p:grpSp>
          <p:nvGrpSpPr>
            <p:cNvPr id="42" name="Grafik 25">
              <a:extLst>
                <a:ext uri="{FF2B5EF4-FFF2-40B4-BE49-F238E27FC236}">
                  <a16:creationId xmlns:a16="http://schemas.microsoft.com/office/drawing/2014/main" id="{178D1753-0EC1-1EBB-189B-3B55B3528810}"/>
                </a:ext>
              </a:extLst>
            </p:cNvPr>
            <p:cNvGrpSpPr/>
            <p:nvPr/>
          </p:nvGrpSpPr>
          <p:grpSpPr>
            <a:xfrm>
              <a:off x="931394" y="6164292"/>
              <a:ext cx="935053" cy="176482"/>
              <a:chOff x="931394" y="6164292"/>
              <a:chExt cx="935053" cy="176482"/>
            </a:xfrm>
            <a:solidFill>
              <a:srgbClr val="000000"/>
            </a:solidFill>
          </p:grpSpPr>
          <p:sp>
            <p:nvSpPr>
              <p:cNvPr id="47" name="Kombinationstegning: figur 46">
                <a:extLst>
                  <a:ext uri="{FF2B5EF4-FFF2-40B4-BE49-F238E27FC236}">
                    <a16:creationId xmlns:a16="http://schemas.microsoft.com/office/drawing/2014/main" id="{67CB8585-F588-C62E-02CB-ACC5A69497FF}"/>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48" name="Kombinationstegning: figur 47">
                <a:extLst>
                  <a:ext uri="{FF2B5EF4-FFF2-40B4-BE49-F238E27FC236}">
                    <a16:creationId xmlns:a16="http://schemas.microsoft.com/office/drawing/2014/main" id="{BDA1ECF2-144F-4FFB-43EF-4B55B8D86860}"/>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49" name="Kombinationstegning: figur 48">
                <a:extLst>
                  <a:ext uri="{FF2B5EF4-FFF2-40B4-BE49-F238E27FC236}">
                    <a16:creationId xmlns:a16="http://schemas.microsoft.com/office/drawing/2014/main" id="{629C3C2E-957F-9C46-3C33-542F1765EFC7}"/>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50" name="Kombinationstegning: figur 49">
                <a:extLst>
                  <a:ext uri="{FF2B5EF4-FFF2-40B4-BE49-F238E27FC236}">
                    <a16:creationId xmlns:a16="http://schemas.microsoft.com/office/drawing/2014/main" id="{1B4F07FD-5352-A025-2786-ED6CD8C214CE}"/>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51" name="Kombinationstegning: figur 50">
                <a:extLst>
                  <a:ext uri="{FF2B5EF4-FFF2-40B4-BE49-F238E27FC236}">
                    <a16:creationId xmlns:a16="http://schemas.microsoft.com/office/drawing/2014/main" id="{62B436E1-F99E-42E4-FA4D-DC5ECF5CF859}"/>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52" name="Kombinationstegning: figur 51">
                <a:extLst>
                  <a:ext uri="{FF2B5EF4-FFF2-40B4-BE49-F238E27FC236}">
                    <a16:creationId xmlns:a16="http://schemas.microsoft.com/office/drawing/2014/main" id="{EFA3C160-B3CC-5967-AA17-EC0C1629516D}"/>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53" name="Kombinationstegning: figur 52">
                <a:extLst>
                  <a:ext uri="{FF2B5EF4-FFF2-40B4-BE49-F238E27FC236}">
                    <a16:creationId xmlns:a16="http://schemas.microsoft.com/office/drawing/2014/main" id="{A7286452-13BD-839A-0D95-699A3402F200}"/>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54" name="Kombinationstegning: figur 53">
                <a:extLst>
                  <a:ext uri="{FF2B5EF4-FFF2-40B4-BE49-F238E27FC236}">
                    <a16:creationId xmlns:a16="http://schemas.microsoft.com/office/drawing/2014/main" id="{1119EB48-145A-8BF4-3468-38285198B250}"/>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55" name="Kombinationstegning: figur 54">
                <a:extLst>
                  <a:ext uri="{FF2B5EF4-FFF2-40B4-BE49-F238E27FC236}">
                    <a16:creationId xmlns:a16="http://schemas.microsoft.com/office/drawing/2014/main" id="{A9EE1BEA-D89F-82EA-BA71-95A04824475E}"/>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43" name="Grafik 25">
              <a:extLst>
                <a:ext uri="{FF2B5EF4-FFF2-40B4-BE49-F238E27FC236}">
                  <a16:creationId xmlns:a16="http://schemas.microsoft.com/office/drawing/2014/main" id="{8DE5456F-2012-732F-301D-A66FADBD6AB7}"/>
                </a:ext>
              </a:extLst>
            </p:cNvPr>
            <p:cNvGrpSpPr/>
            <p:nvPr/>
          </p:nvGrpSpPr>
          <p:grpSpPr>
            <a:xfrm>
              <a:off x="535304" y="6062885"/>
              <a:ext cx="323487" cy="285299"/>
              <a:chOff x="535304" y="6062885"/>
              <a:chExt cx="323487" cy="285299"/>
            </a:xfrm>
          </p:grpSpPr>
          <p:sp>
            <p:nvSpPr>
              <p:cNvPr id="44" name="Kombinationstegning: figur 43">
                <a:extLst>
                  <a:ext uri="{FF2B5EF4-FFF2-40B4-BE49-F238E27FC236}">
                    <a16:creationId xmlns:a16="http://schemas.microsoft.com/office/drawing/2014/main" id="{0755D7F2-B3A3-24A3-4EA4-D9459DCE44A1}"/>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45" name="Kombinationstegning: figur 44">
                <a:extLst>
                  <a:ext uri="{FF2B5EF4-FFF2-40B4-BE49-F238E27FC236}">
                    <a16:creationId xmlns:a16="http://schemas.microsoft.com/office/drawing/2014/main" id="{DC320756-2195-3C05-4B50-7FD7430DBC51}"/>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46" name="Kombinationstegning: figur 45">
                <a:extLst>
                  <a:ext uri="{FF2B5EF4-FFF2-40B4-BE49-F238E27FC236}">
                    <a16:creationId xmlns:a16="http://schemas.microsoft.com/office/drawing/2014/main" id="{7B1D8859-87B0-67E0-AD13-486180ABEF64}"/>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57" name="Tekstfelt 56">
            <a:extLst>
              <a:ext uri="{FF2B5EF4-FFF2-40B4-BE49-F238E27FC236}">
                <a16:creationId xmlns:a16="http://schemas.microsoft.com/office/drawing/2014/main" id="{2ABC8EE1-168D-A7F8-38FB-344E8481CA3E}"/>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60" name="Lige forbindelse 59">
            <a:extLst>
              <a:ext uri="{FF2B5EF4-FFF2-40B4-BE49-F238E27FC236}">
                <a16:creationId xmlns:a16="http://schemas.microsoft.com/office/drawing/2014/main" id="{97DAAB94-8ED3-FB49-4F6B-D68F9E604682}"/>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4" name="Gruppe 3">
            <a:extLst>
              <a:ext uri="{FF2B5EF4-FFF2-40B4-BE49-F238E27FC236}">
                <a16:creationId xmlns:a16="http://schemas.microsoft.com/office/drawing/2014/main" id="{AE719F71-F3C9-716E-9EAA-DD6F5A719E7E}"/>
              </a:ext>
            </a:extLst>
          </p:cNvPr>
          <p:cNvGrpSpPr/>
          <p:nvPr userDrawn="1"/>
        </p:nvGrpSpPr>
        <p:grpSpPr>
          <a:xfrm>
            <a:off x="-3931494" y="2045605"/>
            <a:ext cx="3155024" cy="4825097"/>
            <a:chOff x="-3931494" y="2045605"/>
            <a:chExt cx="3155024" cy="4825097"/>
          </a:xfrm>
        </p:grpSpPr>
        <p:sp>
          <p:nvSpPr>
            <p:cNvPr id="5" name="Kombinationstegning: figur 4">
              <a:extLst>
                <a:ext uri="{FF2B5EF4-FFF2-40B4-BE49-F238E27FC236}">
                  <a16:creationId xmlns:a16="http://schemas.microsoft.com/office/drawing/2014/main" id="{96222B56-EB6B-2145-5A18-25C2C510C382}"/>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5DBCADB5-1E78-1FD5-7F4D-C36A94D6FEC1}"/>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9DD8268F-EDB8-A3E8-9F25-1EAFC08DD77B}"/>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8" name="Grafik 51">
              <a:extLst>
                <a:ext uri="{FF2B5EF4-FFF2-40B4-BE49-F238E27FC236}">
                  <a16:creationId xmlns:a16="http://schemas.microsoft.com/office/drawing/2014/main" id="{64C6A39E-AAB5-9162-A13D-E01D926A3CC5}"/>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F2EE2B42-2C0C-6B27-B52A-C2FCE3045132}"/>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02204C51-F9B4-6ADD-53AF-DD4D5B3B90F3}"/>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A4465AF1-731A-09CD-4495-CDDDECD0CB25}"/>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8416E8CD-B5F9-79AE-783E-EA0653622AA9}"/>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9" name="Kombinationstegning: figur 8">
              <a:extLst>
                <a:ext uri="{FF2B5EF4-FFF2-40B4-BE49-F238E27FC236}">
                  <a16:creationId xmlns:a16="http://schemas.microsoft.com/office/drawing/2014/main" id="{76E76155-926E-D803-BA0B-4930CF309A5A}"/>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0" name="Kombinationstegning: figur 9">
              <a:extLst>
                <a:ext uri="{FF2B5EF4-FFF2-40B4-BE49-F238E27FC236}">
                  <a16:creationId xmlns:a16="http://schemas.microsoft.com/office/drawing/2014/main" id="{4C008526-58D3-BD18-7DC5-73CE9D605347}"/>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F275A151-F07B-BB5B-9117-F1248F0C37B2}"/>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8BD1D4FB-2520-E9E2-64C3-50B07BEF794F}"/>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A3B568BD-1FE2-B50F-ACEC-DC1764F5D91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6FD7B448-EC40-2520-1DD1-B000ABC0EF4D}"/>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02F6AD52-6A77-E99A-9F9D-E97724304E17}"/>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BE747A16-777B-94EB-B292-02DF2741D067}"/>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1DA172F7-FF17-CE73-442E-5B46C814A59E}"/>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4112B7CF-27B8-864F-90DE-6063578BAC0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BDAEB371-5801-7EFF-2680-16DD39870FF0}"/>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27AC226B-6D7E-A8CC-B55C-05E3B690F47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1" name="Rektangel 20">
              <a:extLst>
                <a:ext uri="{FF2B5EF4-FFF2-40B4-BE49-F238E27FC236}">
                  <a16:creationId xmlns:a16="http://schemas.microsoft.com/office/drawing/2014/main" id="{B71258BE-82C4-AD39-46A0-AE5738D283B3}"/>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a:extLst>
                <a:ext uri="{FF2B5EF4-FFF2-40B4-BE49-F238E27FC236}">
                  <a16:creationId xmlns:a16="http://schemas.microsoft.com/office/drawing/2014/main" id="{8FEC6B02-D1FF-B898-9135-B23B1377B6DF}"/>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983226819"/>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accent3"/>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49804"/>
            </a:srgbClr>
          </a:solidFill>
        </p:spPr>
        <p:txBody>
          <a:bodyPr/>
          <a:lstStyle>
            <a:lvl1pPr marL="0" indent="0">
              <a:buNone/>
              <a:defRPr>
                <a:solidFill>
                  <a:schemeClr val="tx1"/>
                </a:solidFill>
              </a:defRPr>
            </a:lvl1pPr>
          </a:lstStyle>
          <a:p>
            <a:r>
              <a:rPr lang="da-DK"/>
              <a:t> </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tx2"/>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rgbClr val="000000"/>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rgbClr val="000000"/>
                </a:solidFill>
                <a:latin typeface="Arial" panose="020B0604020202020204" pitchFamily="34" charset="0"/>
                <a:cs typeface="Arial" panose="020B0604020202020204" pitchFamily="34" charset="0"/>
              </a:rPr>
              <a:t>På slides med billedpladsholder,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klik på ikonet og vælg </a:t>
            </a:r>
            <a:r>
              <a:rPr lang="da-DK" altLang="da-DK" sz="900" b="1" noProof="1">
                <a:solidFill>
                  <a:srgbClr val="000000"/>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rgbClr val="000000"/>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1. </a:t>
            </a:r>
            <a:r>
              <a:rPr lang="da-DK" altLang="da-DK" sz="900" b="0" noProof="1">
                <a:solidFill>
                  <a:srgbClr val="000000"/>
                </a:solidFill>
                <a:latin typeface="Arial" panose="020B0604020202020204" pitchFamily="34" charset="0"/>
                <a:cs typeface="Arial" panose="020B0604020202020204" pitchFamily="34" charset="0"/>
              </a:rPr>
              <a:t>Klik </a:t>
            </a:r>
            <a:r>
              <a:rPr lang="da-DK" altLang="da-DK" sz="900" b="1" noProof="1">
                <a:solidFill>
                  <a:srgbClr val="000000"/>
                </a:solidFill>
                <a:latin typeface="Arial" panose="020B0604020202020204" pitchFamily="34" charset="0"/>
                <a:cs typeface="Arial" panose="020B0604020202020204" pitchFamily="34" charset="0"/>
              </a:rPr>
              <a:t>Beskær</a:t>
            </a:r>
            <a:r>
              <a:rPr lang="da-DK" altLang="da-DK" sz="900" b="0" noProof="1">
                <a:solidFill>
                  <a:srgbClr val="000000"/>
                </a:solidFill>
                <a:latin typeface="Arial" panose="020B0604020202020204" pitchFamily="34" charset="0"/>
                <a:cs typeface="Arial" panose="020B0604020202020204" pitchFamily="34" charset="0"/>
              </a:rPr>
              <a:t> for at ændre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2. </a:t>
            </a:r>
            <a:r>
              <a:rPr lang="da-DK" altLang="da-DK" sz="900" b="0" noProof="1">
                <a:solidFill>
                  <a:srgbClr val="000000"/>
                </a:solidFill>
                <a:latin typeface="Arial" panose="020B0604020202020204" pitchFamily="34" charset="0"/>
                <a:cs typeface="Arial" panose="020B0604020202020204" pitchFamily="34" charset="0"/>
              </a:rPr>
              <a:t>Ønsker du at skalere billedet, så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hold </a:t>
            </a:r>
            <a:r>
              <a:rPr lang="da-DK" altLang="da-DK" sz="900" b="1" noProof="1">
                <a:solidFill>
                  <a:srgbClr val="000000"/>
                </a:solidFill>
                <a:latin typeface="Arial" panose="020B0604020202020204" pitchFamily="34" charset="0"/>
                <a:cs typeface="Arial" panose="020B0604020202020204" pitchFamily="34" charset="0"/>
              </a:rPr>
              <a:t>SHIFT</a:t>
            </a:r>
            <a:r>
              <a:rPr lang="da-DK" altLang="da-DK" sz="900" b="0" noProof="1">
                <a:solidFill>
                  <a:srgbClr val="000000"/>
                </a:solidFill>
                <a:latin typeface="Arial" panose="020B0604020202020204" pitchFamily="34" charset="0"/>
                <a:cs typeface="Arial" panose="020B0604020202020204" pitchFamily="34" charset="0"/>
              </a:rPr>
              <a:t>-knappen nede, mens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Tips: </a:t>
            </a:r>
            <a:r>
              <a:rPr lang="da-DK" altLang="da-DK" sz="900" b="0" noProof="1">
                <a:solidFill>
                  <a:srgbClr val="000000"/>
                </a:solidFill>
                <a:latin typeface="Arial" panose="020B0604020202020204" pitchFamily="34" charset="0"/>
                <a:cs typeface="Arial" panose="020B0604020202020204" pitchFamily="34" charset="0"/>
              </a:rPr>
              <a:t>Hvis du sletter billedet og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indsætter et nyt, kan billedet lægge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rgbClr val="000000"/>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Tree>
    <p:extLst>
      <p:ext uri="{BB962C8B-B14F-4D97-AF65-F5344CB8AC3E}">
        <p14:creationId xmlns:p14="http://schemas.microsoft.com/office/powerpoint/2010/main" val="8078421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5" name="Grafik 4">
            <a:extLst>
              <a:ext uri="{FF2B5EF4-FFF2-40B4-BE49-F238E27FC236}">
                <a16:creationId xmlns:a16="http://schemas.microsoft.com/office/drawing/2014/main" id="{9563D0EC-74A7-F641-5A33-1487C379E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6" name="Gruppe 5">
            <a:extLst>
              <a:ext uri="{FF2B5EF4-FFF2-40B4-BE49-F238E27FC236}">
                <a16:creationId xmlns:a16="http://schemas.microsoft.com/office/drawing/2014/main" id="{5B72027B-E358-EF13-1ACD-84B5D7BBECCD}"/>
              </a:ext>
            </a:extLst>
          </p:cNvPr>
          <p:cNvGrpSpPr/>
          <p:nvPr userDrawn="1"/>
        </p:nvGrpSpPr>
        <p:grpSpPr>
          <a:xfrm>
            <a:off x="-3931494" y="2045605"/>
            <a:ext cx="3155019" cy="4825097"/>
            <a:chOff x="-3931494" y="2045605"/>
            <a:chExt cx="3155019" cy="4825097"/>
          </a:xfrm>
        </p:grpSpPr>
        <p:sp>
          <p:nvSpPr>
            <p:cNvPr id="7" name="Kombinationstegning: figur 6">
              <a:extLst>
                <a:ext uri="{FF2B5EF4-FFF2-40B4-BE49-F238E27FC236}">
                  <a16:creationId xmlns:a16="http://schemas.microsoft.com/office/drawing/2014/main" id="{A73EB861-B324-6833-2E1B-2D9BF54F1B0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95882646-4746-E664-0836-25C0430C3C3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B785C70F-AE66-E686-6467-F58D22B68CD2}"/>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F7A24232-9531-584A-A12B-3ACA1DDA25C6}"/>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415570D7-4F63-98B2-E69B-ACCDBF6B3A34}"/>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1EB0B26D-1786-A478-9B71-2CA5D1F3B51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71403FC1-5680-0253-85C9-BCD671CACF4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0D93513E-6620-7C16-6F6C-178DEC9BC9A4}"/>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14FDB483-6E56-AE0D-AE7D-D8032F370B6D}"/>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35E4B27A-5906-D17B-EEBD-5D91B38A62F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ED6C38CB-691F-01B6-A5A1-09E8D2E5CBD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3C6464DF-F009-2A50-CE56-4132D12B7DE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D0D19B4-26DF-38FC-6ECD-2B74B2842A86}"/>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E221C527-E3D7-2AEE-AFD5-980C62E438F6}"/>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33AB506F-4ED4-B415-329E-816EAAA1C13C}"/>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18AAD072-D96C-8A01-858B-FD6F0F19D8F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8A7CDF8-6238-F398-556D-91C7EDD34B4D}"/>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17CF13-A10B-F77F-C3EA-521B1565F018}"/>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70F75A69-2703-BE77-2D41-3926A7876EA9}"/>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CC3AD400-D6E6-587A-CDA5-AE3D53B5E5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2935841393"/>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hasCustomPrompt="1"/>
          </p:nvPr>
        </p:nvSpPr>
        <p:spPr>
          <a:xfrm>
            <a:off x="4879974" y="0"/>
            <a:ext cx="7312025" cy="6858000"/>
          </a:xfrm>
        </p:spPr>
        <p:txBody>
          <a:bodyPr anchor="ctr" anchorCtr="0"/>
          <a:lstStyle>
            <a:lvl1pPr marL="0" indent="0" algn="ctr">
              <a:buNone/>
              <a:defRPr sz="1600">
                <a:solidFill>
                  <a:schemeClr val="accent1"/>
                </a:solidFill>
              </a:defRPr>
            </a:lvl1pPr>
          </a:lstStyle>
          <a:p>
            <a:r>
              <a:rPr lang="en-US"/>
              <a:t>Illustration</a:t>
            </a:r>
            <a:endParaRPr lang="da-DK"/>
          </a:p>
        </p:txBody>
      </p:sp>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3" name="Grafik 2">
            <a:extLst>
              <a:ext uri="{FF2B5EF4-FFF2-40B4-BE49-F238E27FC236}">
                <a16:creationId xmlns:a16="http://schemas.microsoft.com/office/drawing/2014/main" id="{F8ADBF7B-D4A2-2440-F1F4-288389D507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4" name="Gruppe 3">
            <a:extLst>
              <a:ext uri="{FF2B5EF4-FFF2-40B4-BE49-F238E27FC236}">
                <a16:creationId xmlns:a16="http://schemas.microsoft.com/office/drawing/2014/main" id="{6740C698-B729-4935-6F72-12AB9A14CCE6}"/>
              </a:ext>
            </a:extLst>
          </p:cNvPr>
          <p:cNvGrpSpPr/>
          <p:nvPr userDrawn="1"/>
        </p:nvGrpSpPr>
        <p:grpSpPr>
          <a:xfrm>
            <a:off x="-3931494" y="2045605"/>
            <a:ext cx="3155019" cy="4825097"/>
            <a:chOff x="-3931494" y="2045605"/>
            <a:chExt cx="3155019" cy="4825097"/>
          </a:xfrm>
        </p:grpSpPr>
        <p:sp>
          <p:nvSpPr>
            <p:cNvPr id="5" name="Kombinationstegning: figur 4">
              <a:extLst>
                <a:ext uri="{FF2B5EF4-FFF2-40B4-BE49-F238E27FC236}">
                  <a16:creationId xmlns:a16="http://schemas.microsoft.com/office/drawing/2014/main" id="{1EC6983C-49B1-9B1E-B32B-3CBF02104180}"/>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AA442231-D920-99AE-119B-E0F51BB763A2}"/>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C0A41097-D992-0ECD-8B36-336303BFDB10}"/>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9" name="Grafik 51">
              <a:extLst>
                <a:ext uri="{FF2B5EF4-FFF2-40B4-BE49-F238E27FC236}">
                  <a16:creationId xmlns:a16="http://schemas.microsoft.com/office/drawing/2014/main" id="{4B7F126A-D79F-7348-7D90-BB7D902E993F}"/>
                </a:ext>
              </a:extLst>
            </p:cNvPr>
            <p:cNvGrpSpPr/>
            <p:nvPr/>
          </p:nvGrpSpPr>
          <p:grpSpPr>
            <a:xfrm rot="5400000">
              <a:off x="-2494595" y="3768855"/>
              <a:ext cx="1378599" cy="689299"/>
              <a:chOff x="-3388919" y="3563828"/>
              <a:chExt cx="1378599" cy="689299"/>
            </a:xfrm>
          </p:grpSpPr>
          <p:sp>
            <p:nvSpPr>
              <p:cNvPr id="24" name="Kombinationstegning: figur 23">
                <a:extLst>
                  <a:ext uri="{FF2B5EF4-FFF2-40B4-BE49-F238E27FC236}">
                    <a16:creationId xmlns:a16="http://schemas.microsoft.com/office/drawing/2014/main" id="{071FBE53-C037-258C-BC3D-40D95BABE89F}"/>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EE12D079-4795-3FEC-4C47-2938869C255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6EF1BFFD-0E27-8B16-B509-4B8D57C93E8A}"/>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63CCC78A-671F-7E56-0E35-20C982EACD13}"/>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EC718BF6-DFF8-62DC-3BDF-C9F1442E4036}"/>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DFE059BA-72F5-8D37-D1FB-4ECE6D5B54D8}"/>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3CB1198B-87E3-223E-CB42-7F638630B18A}"/>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9BD48F7C-553E-D39F-EDC4-EFE1912627E9}"/>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FBF85100-EFB4-438C-238D-975CBEF9789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9FC9A0AC-E2B2-2070-0A56-2B3B3473EDBC}"/>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C9CBEE69-4A0D-FC50-282C-EE61AF0AFEA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0EA7D857-9CD1-E1AE-FB40-D2DEDFC81103}"/>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2D9D76C6-70FB-214A-9EEB-B567C63BE557}"/>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48CE1321-CC19-FC79-46EF-6FF542E614AF}"/>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185733DB-9C35-DD1F-AFFC-E98569AFC0F0}"/>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A90C6C1B-EB30-B3B8-7AAA-BA438F1A53D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288760113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3DED5C38-7DDF-9F00-333B-93AE23843BB3}"/>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7983631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
        <p:nvSpPr>
          <p:cNvPr id="2" name="Pladsholder til slidenummer 1">
            <a:extLst>
              <a:ext uri="{FF2B5EF4-FFF2-40B4-BE49-F238E27FC236}">
                <a16:creationId xmlns:a16="http://schemas.microsoft.com/office/drawing/2014/main" id="{5B258DB3-DD17-D5D8-C8A3-55A1975A29B2}"/>
              </a:ext>
            </a:extLst>
          </p:cNvPr>
          <p:cNvSpPr>
            <a:spLocks noGrp="1"/>
          </p:cNvSpPr>
          <p:nvPr>
            <p:ph type="sldNum" sz="quarter" idx="15"/>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27316424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ctr" anchorCtr="0"/>
          <a:lstStyle>
            <a:lvl1pPr marL="0" indent="0" algn="ctr">
              <a:buNone/>
              <a:defRPr sz="1600">
                <a:solidFill>
                  <a:schemeClr val="accent1"/>
                </a:solidFill>
              </a:defRPr>
            </a:lvl1pPr>
          </a:lstStyle>
          <a:p>
            <a:r>
              <a:rPr lang="da-DK"/>
              <a:t>Indsæt </a:t>
            </a:r>
            <a:br>
              <a:rPr lang="da-DK"/>
            </a:br>
            <a:r>
              <a:rPr lang="da-DK"/>
              <a:t>taleboble </a:t>
            </a:r>
            <a:br>
              <a:rPr lang="da-DK"/>
            </a:br>
            <a:r>
              <a:rPr lang="da-DK"/>
              <a:t>her</a:t>
            </a:r>
          </a:p>
        </p:txBody>
      </p:sp>
    </p:spTree>
    <p:extLst>
      <p:ext uri="{BB962C8B-B14F-4D97-AF65-F5344CB8AC3E}">
        <p14:creationId xmlns:p14="http://schemas.microsoft.com/office/powerpoint/2010/main" val="37888018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3" name="Pladsholder til slidenummer 2">
            <a:extLst>
              <a:ext uri="{FF2B5EF4-FFF2-40B4-BE49-F238E27FC236}">
                <a16:creationId xmlns:a16="http://schemas.microsoft.com/office/drawing/2014/main" id="{A2EBE805-4572-3E3B-6B4B-C04B7C09485E}"/>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billede 8">
            <a:extLst>
              <a:ext uri="{FF2B5EF4-FFF2-40B4-BE49-F238E27FC236}">
                <a16:creationId xmlns:a16="http://schemas.microsoft.com/office/drawing/2014/main" id="{8C7A827E-5060-0906-CB90-1F209979F421}"/>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Tree>
    <p:extLst>
      <p:ext uri="{BB962C8B-B14F-4D97-AF65-F5344CB8AC3E}">
        <p14:creationId xmlns:p14="http://schemas.microsoft.com/office/powerpoint/2010/main" val="39960366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3" name="Pladsholder til slidenummer 2">
            <a:extLst>
              <a:ext uri="{FF2B5EF4-FFF2-40B4-BE49-F238E27FC236}">
                <a16:creationId xmlns:a16="http://schemas.microsoft.com/office/drawing/2014/main" id="{75C970BC-F5B9-90ED-503B-41166F05F211}"/>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30" name="Pladsholder til tekst 83">
            <a:extLst>
              <a:ext uri="{FF2B5EF4-FFF2-40B4-BE49-F238E27FC236}">
                <a16:creationId xmlns:a16="http://schemas.microsoft.com/office/drawing/2014/main" id="{A5FE8B80-EEB0-04F3-5269-26456B51A488}"/>
              </a:ext>
            </a:extLst>
          </p:cNvPr>
          <p:cNvSpPr txBox="1">
            <a:spLocks/>
          </p:cNvSpPr>
          <p:nvPr userDrawn="1"/>
        </p:nvSpPr>
        <p:spPr>
          <a:xfrm>
            <a:off x="337538" y="5813956"/>
            <a:ext cx="1732481" cy="738027"/>
          </a:xfrm>
          <a:prstGeom prst="rect">
            <a:avLst/>
          </a:prstGeom>
          <a:blipFill>
            <a:blip r:embed="rId2">
              <a:extLst>
                <a:ext uri="{96DAC541-7B7A-43D3-8B79-37D633B846F1}">
                  <asvg:svgBlip xmlns:asvg="http://schemas.microsoft.com/office/drawing/2016/SVG/main" r:embed="rId3"/>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2717818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4" name="Pladsholder til slidenummer 3">
            <a:extLst>
              <a:ext uri="{FF2B5EF4-FFF2-40B4-BE49-F238E27FC236}">
                <a16:creationId xmlns:a16="http://schemas.microsoft.com/office/drawing/2014/main" id="{23A89851-6178-B857-3340-F0A0FCC4DF6C}"/>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6484128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2"/>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8" name="Pladsholder til slidenummer 7">
            <a:extLst>
              <a:ext uri="{FF2B5EF4-FFF2-40B4-BE49-F238E27FC236}">
                <a16:creationId xmlns:a16="http://schemas.microsoft.com/office/drawing/2014/main" id="{2F9915BB-5DD3-35CC-E854-E6CD8AEDDB61}"/>
              </a:ext>
            </a:extLst>
          </p:cNvPr>
          <p:cNvSpPr>
            <a:spLocks noGrp="1"/>
          </p:cNvSpPr>
          <p:nvPr>
            <p:ph type="sldNum" sz="quarter" idx="21"/>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9" name="Pladsholder til tekst 83">
            <a:extLst>
              <a:ext uri="{FF2B5EF4-FFF2-40B4-BE49-F238E27FC236}">
                <a16:creationId xmlns:a16="http://schemas.microsoft.com/office/drawing/2014/main" id="{4A4936FE-981F-DFBF-1946-C040847D19F9}"/>
              </a:ext>
            </a:extLst>
          </p:cNvPr>
          <p:cNvSpPr txBox="1">
            <a:spLocks/>
          </p:cNvSpPr>
          <p:nvPr userDrawn="1"/>
        </p:nvSpPr>
        <p:spPr>
          <a:xfrm>
            <a:off x="337538" y="5813956"/>
            <a:ext cx="1732481" cy="738027"/>
          </a:xfrm>
          <a:prstGeom prst="rect">
            <a:avLst/>
          </a:prstGeom>
          <a:blipFill>
            <a:blip r:embed="rId6">
              <a:extLst>
                <a:ext uri="{96DAC541-7B7A-43D3-8B79-37D633B846F1}">
                  <asvg:svgBlip xmlns:asvg="http://schemas.microsoft.com/office/drawing/2016/SVG/main" r:embed="rId7"/>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15256085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49804"/>
            </a:srgbClr>
          </a:solidFill>
        </p:spPr>
        <p:txBody>
          <a:bodyPr/>
          <a:lstStyle>
            <a:lvl1pPr marL="0" indent="0">
              <a:buNone/>
              <a:defRPr>
                <a:solidFill>
                  <a:schemeClr val="tx1"/>
                </a:solidFill>
              </a:defRPr>
            </a:lvl1pPr>
          </a:lstStyle>
          <a:p>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accent1"/>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7" name="Pladsholder til tekst 83">
            <a:extLst>
              <a:ext uri="{FF2B5EF4-FFF2-40B4-BE49-F238E27FC236}">
                <a16:creationId xmlns:a16="http://schemas.microsoft.com/office/drawing/2014/main" id="{66E23AA4-16EC-E429-0069-45728322168D}"/>
              </a:ext>
            </a:extLst>
          </p:cNvPr>
          <p:cNvSpPr txBox="1">
            <a:spLocks/>
          </p:cNvSpPr>
          <p:nvPr userDrawn="1"/>
        </p:nvSpPr>
        <p:spPr>
          <a:xfrm>
            <a:off x="337538" y="5813956"/>
            <a:ext cx="1732481" cy="738027"/>
          </a:xfrm>
          <a:prstGeom prst="rect">
            <a:avLst/>
          </a:prstGeom>
          <a:blipFill>
            <a:blip r:embed="rId6">
              <a:extLst>
                <a:ext uri="{96DAC541-7B7A-43D3-8B79-37D633B846F1}">
                  <asvg:svgBlip xmlns:asvg="http://schemas.microsoft.com/office/drawing/2016/SVG/main" r:embed="rId7"/>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428614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2" name="Pladsholder til slidenummer 1">
            <a:extLst>
              <a:ext uri="{FF2B5EF4-FFF2-40B4-BE49-F238E27FC236}">
                <a16:creationId xmlns:a16="http://schemas.microsoft.com/office/drawing/2014/main" id="{B04EEEAC-B6FE-F269-B53B-AAB37DA773E0}"/>
              </a:ext>
            </a:extLst>
          </p:cNvPr>
          <p:cNvSpPr>
            <a:spLocks noGrp="1"/>
          </p:cNvSpPr>
          <p:nvPr>
            <p:ph type="sldNum" sz="quarter" idx="14"/>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14" name="Pladsholder til tekst 13">
            <a:extLst>
              <a:ext uri="{FF2B5EF4-FFF2-40B4-BE49-F238E27FC236}">
                <a16:creationId xmlns:a16="http://schemas.microsoft.com/office/drawing/2014/main" id="{9EBD3C54-2DFF-888F-39D8-232F8773E47F}"/>
              </a:ext>
            </a:extLst>
          </p:cNvPr>
          <p:cNvSpPr>
            <a:spLocks noGrp="1"/>
          </p:cNvSpPr>
          <p:nvPr>
            <p:ph type="body" sz="quarter" idx="15" hasCustomPrompt="1"/>
          </p:nvPr>
        </p:nvSpPr>
        <p:spPr>
          <a:xfrm>
            <a:off x="5789613" y="1370013"/>
            <a:ext cx="619125" cy="366712"/>
          </a:xfrm>
          <a:blipFill>
            <a:blip r:embed="rId2">
              <a:extLst>
                <a:ext uri="{96DAC541-7B7A-43D3-8B79-37D633B846F1}">
                  <asvg:svgBlip xmlns:asvg="http://schemas.microsoft.com/office/drawing/2016/SVG/main" r:embed="rId3"/>
                </a:ext>
              </a:extLst>
            </a:blip>
            <a:stretch>
              <a:fillRect l="10672" r="10672"/>
            </a:stretch>
          </a:blipFill>
        </p:spPr>
        <p:txBody>
          <a:bodyPr/>
          <a:lstStyle>
            <a:lvl1pPr marL="0" indent="0">
              <a:buNone/>
              <a:defRPr/>
            </a:lvl1pPr>
          </a:lstStyle>
          <a:p>
            <a:pPr lvl="0"/>
            <a:r>
              <a:rPr lang="en-US"/>
              <a:t> </a:t>
            </a:r>
            <a:endParaRPr lang="da-DK"/>
          </a:p>
        </p:txBody>
      </p:sp>
    </p:spTree>
    <p:extLst>
      <p:ext uri="{BB962C8B-B14F-4D97-AF65-F5344CB8AC3E}">
        <p14:creationId xmlns:p14="http://schemas.microsoft.com/office/powerpoint/2010/main" val="38905747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2" name="Pladsholder til slidenummer 1">
            <a:extLst>
              <a:ext uri="{FF2B5EF4-FFF2-40B4-BE49-F238E27FC236}">
                <a16:creationId xmlns:a16="http://schemas.microsoft.com/office/drawing/2014/main" id="{B04EEEAC-B6FE-F269-B53B-AAB37DA773E0}"/>
              </a:ext>
            </a:extLst>
          </p:cNvPr>
          <p:cNvSpPr>
            <a:spLocks noGrp="1"/>
          </p:cNvSpPr>
          <p:nvPr>
            <p:ph type="sldNum" sz="quarter" idx="14"/>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12" name="Pladsholder til tekst 11">
            <a:extLst>
              <a:ext uri="{FF2B5EF4-FFF2-40B4-BE49-F238E27FC236}">
                <a16:creationId xmlns:a16="http://schemas.microsoft.com/office/drawing/2014/main" id="{653BA742-B776-D639-8780-06E4BBFC3966}"/>
              </a:ext>
            </a:extLst>
          </p:cNvPr>
          <p:cNvSpPr>
            <a:spLocks noGrp="1"/>
          </p:cNvSpPr>
          <p:nvPr>
            <p:ph type="body" sz="quarter" idx="16" hasCustomPrompt="1"/>
          </p:nvPr>
        </p:nvSpPr>
        <p:spPr>
          <a:xfrm>
            <a:off x="5786437" y="1370013"/>
            <a:ext cx="619126" cy="367476"/>
          </a:xfrm>
          <a:blipFill>
            <a:blip r:embed="rId2">
              <a:extLst>
                <a:ext uri="{96DAC541-7B7A-43D3-8B79-37D633B846F1}">
                  <asvg:svgBlip xmlns:asvg="http://schemas.microsoft.com/office/drawing/2016/SVG/main" r:embed="rId3"/>
                </a:ext>
              </a:extLst>
            </a:blip>
            <a:stretch>
              <a:fillRect l="10942" r="10942"/>
            </a:stretch>
          </a:blipFill>
        </p:spPr>
        <p:txBody>
          <a:bodyPr/>
          <a:lstStyle>
            <a:lvl1pPr marL="0" indent="0">
              <a:buNone/>
              <a:defRPr/>
            </a:lvl1pPr>
            <a:lvl2pPr marL="457245" indent="0">
              <a:buNone/>
              <a:defRPr/>
            </a:lvl2pPr>
            <a:lvl3pPr marL="914491" indent="0">
              <a:buNone/>
              <a:defRPr/>
            </a:lvl3pPr>
            <a:lvl4pPr marL="1371737" indent="0">
              <a:buNone/>
              <a:defRPr/>
            </a:lvl4pPr>
            <a:lvl5pPr marL="1828983" indent="0">
              <a:buNone/>
              <a:defRPr/>
            </a:lvl5pPr>
          </a:lstStyle>
          <a:p>
            <a:pPr lvl="0"/>
            <a:r>
              <a:rPr lang="en-US"/>
              <a:t> </a:t>
            </a:r>
            <a:endParaRPr lang="da-DK"/>
          </a:p>
        </p:txBody>
      </p:sp>
    </p:spTree>
    <p:extLst>
      <p:ext uri="{BB962C8B-B14F-4D97-AF65-F5344CB8AC3E}">
        <p14:creationId xmlns:p14="http://schemas.microsoft.com/office/powerpoint/2010/main" val="19622933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accent3">
                <a:lumMod val="75000"/>
                <a:alpha val="20000"/>
              </a:schemeClr>
            </a:outerShdw>
          </a:effectLst>
        </p:spPr>
        <p:txBody>
          <a:bodyPr anchor="ctr" anchorCtr="0"/>
          <a:lstStyle>
            <a:lvl1pPr marL="0" indent="0" algn="ctr">
              <a:buNone/>
              <a:defRPr>
                <a:solidFill>
                  <a:schemeClr val="tx2"/>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629043FF-4C92-64CC-94A4-C9B207E861A9}"/>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18885696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2" name="Pladsholder til slidenummer 1">
            <a:extLst>
              <a:ext uri="{FF2B5EF4-FFF2-40B4-BE49-F238E27FC236}">
                <a16:creationId xmlns:a16="http://schemas.microsoft.com/office/drawing/2014/main" id="{D1089577-763A-04A3-3ED2-76F0076A4C5D}"/>
              </a:ext>
            </a:extLst>
          </p:cNvPr>
          <p:cNvSpPr>
            <a:spLocks noGrp="1"/>
          </p:cNvSpPr>
          <p:nvPr>
            <p:ph type="sldNum" sz="quarter" idx="1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6065730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1" y="733710"/>
            <a:ext cx="9772651" cy="3094991"/>
          </a:xfrm>
        </p:spPr>
        <p:txBody>
          <a:bodyPr lIns="0" tIns="0" rIns="0" bIns="0" anchor="b"/>
          <a:lstStyle>
            <a:lvl1pPr algn="l">
              <a:defRPr sz="6000" spc="-151"/>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1" y="4113216"/>
            <a:ext cx="9756775" cy="1368425"/>
          </a:xfrm>
          <a:prstGeom prst="rect">
            <a:avLst/>
          </a:prstGeom>
        </p:spPr>
        <p:txBody>
          <a:bodyPr/>
          <a:lstStyle>
            <a:lvl1pPr marL="0" indent="0" algn="l">
              <a:buNone/>
              <a:defRPr sz="2000">
                <a:solidFill>
                  <a:schemeClr val="accent1"/>
                </a:solidFill>
                <a:latin typeface="+mj-lt"/>
              </a:defRPr>
            </a:lvl1pPr>
            <a:lvl2pPr marL="457235" indent="0" algn="ctr">
              <a:buNone/>
              <a:defRPr sz="2000"/>
            </a:lvl2pPr>
            <a:lvl3pPr marL="914469" indent="0" algn="ctr">
              <a:buNone/>
              <a:defRPr sz="1800"/>
            </a:lvl3pPr>
            <a:lvl4pPr marL="1371704" indent="0" algn="ctr">
              <a:buNone/>
              <a:defRPr sz="1600"/>
            </a:lvl4pPr>
            <a:lvl5pPr marL="1828937" indent="0" algn="ctr">
              <a:buNone/>
              <a:defRPr sz="1600"/>
            </a:lvl5pPr>
            <a:lvl6pPr marL="2286171" indent="0" algn="ctr">
              <a:buNone/>
              <a:defRPr sz="1600"/>
            </a:lvl6pPr>
            <a:lvl7pPr marL="2743406" indent="0" algn="ctr">
              <a:buNone/>
              <a:defRPr sz="1600"/>
            </a:lvl7pPr>
            <a:lvl8pPr marL="3200640" indent="0" algn="ctr">
              <a:buNone/>
              <a:defRPr sz="1600"/>
            </a:lvl8pPr>
            <a:lvl9pPr marL="3657875"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9"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sp>
        <p:nvSpPr>
          <p:cNvPr id="14" name="Tekstfelt 13">
            <a:extLst>
              <a:ext uri="{FF2B5EF4-FFF2-40B4-BE49-F238E27FC236}">
                <a16:creationId xmlns:a16="http://schemas.microsoft.com/office/drawing/2014/main" id="{ED636829-5B2B-3F5D-01D4-CFAB23093C7A}"/>
              </a:ext>
            </a:extLst>
          </p:cNvPr>
          <p:cNvSpPr txBox="1"/>
          <p:nvPr userDrawn="1"/>
        </p:nvSpPr>
        <p:spPr>
          <a:xfrm>
            <a:off x="-3933463" y="-687387"/>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04"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18" name="Lige forbindelse 17">
            <a:extLst>
              <a:ext uri="{FF2B5EF4-FFF2-40B4-BE49-F238E27FC236}">
                <a16:creationId xmlns:a16="http://schemas.microsoft.com/office/drawing/2014/main" id="{DAF3D468-E11E-51E9-9418-27E930D73B9C}"/>
              </a:ext>
            </a:extLst>
          </p:cNvPr>
          <p:cNvCxnSpPr>
            <a:cxnSpLocks/>
          </p:cNvCxnSpPr>
          <p:nvPr userDrawn="1"/>
        </p:nvCxnSpPr>
        <p:spPr>
          <a:xfrm>
            <a:off x="-1136193" y="1508126"/>
            <a:ext cx="0" cy="365127"/>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19" name="Gruppe 18">
            <a:extLst>
              <a:ext uri="{FF2B5EF4-FFF2-40B4-BE49-F238E27FC236}">
                <a16:creationId xmlns:a16="http://schemas.microsoft.com/office/drawing/2014/main" id="{FB6F41E9-BEA7-40CF-F25B-9FBE9FCE9818}"/>
              </a:ext>
            </a:extLst>
          </p:cNvPr>
          <p:cNvGrpSpPr/>
          <p:nvPr userDrawn="1"/>
        </p:nvGrpSpPr>
        <p:grpSpPr>
          <a:xfrm>
            <a:off x="-3931495" y="2045606"/>
            <a:ext cx="3155024" cy="4825097"/>
            <a:chOff x="-3931494" y="2045605"/>
            <a:chExt cx="3155024" cy="4825097"/>
          </a:xfrm>
        </p:grpSpPr>
        <p:sp>
          <p:nvSpPr>
            <p:cNvPr id="20" name="Kombinationstegning: figur 19">
              <a:extLst>
                <a:ext uri="{FF2B5EF4-FFF2-40B4-BE49-F238E27FC236}">
                  <a16:creationId xmlns:a16="http://schemas.microsoft.com/office/drawing/2014/main" id="{E643341D-B685-2F79-4AFD-7D27F7B6C3F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sz="1404"/>
            </a:p>
          </p:txBody>
        </p:sp>
        <p:sp>
          <p:nvSpPr>
            <p:cNvPr id="21" name="Kombinationstegning: figur 20">
              <a:extLst>
                <a:ext uri="{FF2B5EF4-FFF2-40B4-BE49-F238E27FC236}">
                  <a16:creationId xmlns:a16="http://schemas.microsoft.com/office/drawing/2014/main" id="{B093DAE5-9A62-21D6-0BB8-39E17B9DDDA3}"/>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22" name="Kombinationstegning: figur 21">
              <a:extLst>
                <a:ext uri="{FF2B5EF4-FFF2-40B4-BE49-F238E27FC236}">
                  <a16:creationId xmlns:a16="http://schemas.microsoft.com/office/drawing/2014/main" id="{A2D0E0DC-97BF-E4E4-9718-78C44A0F4583}"/>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sz="1404"/>
            </a:p>
          </p:txBody>
        </p:sp>
        <p:grpSp>
          <p:nvGrpSpPr>
            <p:cNvPr id="35" name="Grafik 51">
              <a:extLst>
                <a:ext uri="{FF2B5EF4-FFF2-40B4-BE49-F238E27FC236}">
                  <a16:creationId xmlns:a16="http://schemas.microsoft.com/office/drawing/2014/main" id="{EC541DE3-C8F2-D92A-24D7-4BD51E6F85D1}"/>
                </a:ext>
              </a:extLst>
            </p:cNvPr>
            <p:cNvGrpSpPr/>
            <p:nvPr/>
          </p:nvGrpSpPr>
          <p:grpSpPr>
            <a:xfrm rot="5400000">
              <a:off x="-2494595" y="3768855"/>
              <a:ext cx="1378599" cy="689299"/>
              <a:chOff x="-3388919" y="3563828"/>
              <a:chExt cx="1378599" cy="689299"/>
            </a:xfrm>
          </p:grpSpPr>
          <p:sp>
            <p:nvSpPr>
              <p:cNvPr id="52" name="Kombinationstegning: figur 51">
                <a:extLst>
                  <a:ext uri="{FF2B5EF4-FFF2-40B4-BE49-F238E27FC236}">
                    <a16:creationId xmlns:a16="http://schemas.microsoft.com/office/drawing/2014/main" id="{A2EE7CAB-CA4B-4928-57E7-1D58EA620FC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sz="1404"/>
              </a:p>
            </p:txBody>
          </p:sp>
          <p:sp>
            <p:nvSpPr>
              <p:cNvPr id="53" name="Kombinationstegning: figur 52">
                <a:extLst>
                  <a:ext uri="{FF2B5EF4-FFF2-40B4-BE49-F238E27FC236}">
                    <a16:creationId xmlns:a16="http://schemas.microsoft.com/office/drawing/2014/main" id="{0769AAE0-31D5-F601-EF98-0CC7DF4DFAA7}"/>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sz="1404"/>
              </a:p>
            </p:txBody>
          </p:sp>
          <p:sp>
            <p:nvSpPr>
              <p:cNvPr id="54" name="Kombinationstegning: figur 53">
                <a:extLst>
                  <a:ext uri="{FF2B5EF4-FFF2-40B4-BE49-F238E27FC236}">
                    <a16:creationId xmlns:a16="http://schemas.microsoft.com/office/drawing/2014/main" id="{58C70E77-8826-24CC-F825-ACF072920A3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sz="1404"/>
              </a:p>
            </p:txBody>
          </p:sp>
          <p:sp>
            <p:nvSpPr>
              <p:cNvPr id="55" name="Kombinationstegning: figur 54">
                <a:extLst>
                  <a:ext uri="{FF2B5EF4-FFF2-40B4-BE49-F238E27FC236}">
                    <a16:creationId xmlns:a16="http://schemas.microsoft.com/office/drawing/2014/main" id="{FBBD59CF-0FBD-1CF6-4D3F-15F513B42367}"/>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sz="1404"/>
              </a:p>
            </p:txBody>
          </p:sp>
        </p:grpSp>
        <p:sp>
          <p:nvSpPr>
            <p:cNvPr id="36" name="Kombinationstegning: figur 35">
              <a:extLst>
                <a:ext uri="{FF2B5EF4-FFF2-40B4-BE49-F238E27FC236}">
                  <a16:creationId xmlns:a16="http://schemas.microsoft.com/office/drawing/2014/main" id="{6A97DE21-E15B-94C1-C101-175D995A5099}"/>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sz="1404"/>
            </a:p>
          </p:txBody>
        </p:sp>
        <p:sp>
          <p:nvSpPr>
            <p:cNvPr id="37" name="Kombinationstegning: figur 36">
              <a:extLst>
                <a:ext uri="{FF2B5EF4-FFF2-40B4-BE49-F238E27FC236}">
                  <a16:creationId xmlns:a16="http://schemas.microsoft.com/office/drawing/2014/main" id="{5B01CEFF-A092-63D6-C193-7634CC90FC26}"/>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39" name="Kombinationstegning: figur 38">
              <a:extLst>
                <a:ext uri="{FF2B5EF4-FFF2-40B4-BE49-F238E27FC236}">
                  <a16:creationId xmlns:a16="http://schemas.microsoft.com/office/drawing/2014/main" id="{48C0FA5B-BF2C-3F47-699D-A7A49C38418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sz="1404"/>
            </a:p>
          </p:txBody>
        </p:sp>
        <p:sp>
          <p:nvSpPr>
            <p:cNvPr id="40" name="Kombinationstegning: figur 39">
              <a:extLst>
                <a:ext uri="{FF2B5EF4-FFF2-40B4-BE49-F238E27FC236}">
                  <a16:creationId xmlns:a16="http://schemas.microsoft.com/office/drawing/2014/main" id="{6D50F0EC-870D-8ADB-D3DB-C17277F9C4C0}"/>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sz="1404"/>
            </a:p>
          </p:txBody>
        </p:sp>
        <p:sp>
          <p:nvSpPr>
            <p:cNvPr id="41" name="Kombinationstegning: figur 40">
              <a:extLst>
                <a:ext uri="{FF2B5EF4-FFF2-40B4-BE49-F238E27FC236}">
                  <a16:creationId xmlns:a16="http://schemas.microsoft.com/office/drawing/2014/main" id="{64CD349D-6C62-A71A-C27B-49B27BAD2BE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42" name="Kombinationstegning: figur 41">
              <a:extLst>
                <a:ext uri="{FF2B5EF4-FFF2-40B4-BE49-F238E27FC236}">
                  <a16:creationId xmlns:a16="http://schemas.microsoft.com/office/drawing/2014/main" id="{4CE28C2C-A324-19EF-1CC5-9018306B4FE4}"/>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sz="1404"/>
            </a:p>
          </p:txBody>
        </p:sp>
        <p:sp>
          <p:nvSpPr>
            <p:cNvPr id="43" name="Kombinationstegning: figur 42">
              <a:extLst>
                <a:ext uri="{FF2B5EF4-FFF2-40B4-BE49-F238E27FC236}">
                  <a16:creationId xmlns:a16="http://schemas.microsoft.com/office/drawing/2014/main" id="{39BAD509-0F1D-1B67-9510-829E2D5761C5}"/>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sz="1404"/>
            </a:p>
          </p:txBody>
        </p:sp>
        <p:sp>
          <p:nvSpPr>
            <p:cNvPr id="44" name="Kombinationstegning: figur 43">
              <a:extLst>
                <a:ext uri="{FF2B5EF4-FFF2-40B4-BE49-F238E27FC236}">
                  <a16:creationId xmlns:a16="http://schemas.microsoft.com/office/drawing/2014/main" id="{7E21B0FD-864D-A190-E272-2FE8289D5400}"/>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sz="1404"/>
            </a:p>
          </p:txBody>
        </p:sp>
        <p:sp>
          <p:nvSpPr>
            <p:cNvPr id="45" name="Kombinationstegning: figur 44">
              <a:extLst>
                <a:ext uri="{FF2B5EF4-FFF2-40B4-BE49-F238E27FC236}">
                  <a16:creationId xmlns:a16="http://schemas.microsoft.com/office/drawing/2014/main" id="{50C9CB05-DCFA-56C3-5EB3-4330B91FB62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sz="1404"/>
            </a:p>
          </p:txBody>
        </p:sp>
        <p:sp>
          <p:nvSpPr>
            <p:cNvPr id="46" name="Kombinationstegning: figur 45">
              <a:extLst>
                <a:ext uri="{FF2B5EF4-FFF2-40B4-BE49-F238E27FC236}">
                  <a16:creationId xmlns:a16="http://schemas.microsoft.com/office/drawing/2014/main" id="{B9FF3DCF-974E-5DCA-5B09-60C64CF7E74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sz="1404"/>
            </a:p>
          </p:txBody>
        </p:sp>
        <p:sp>
          <p:nvSpPr>
            <p:cNvPr id="47" name="Kombinationstegning: figur 46">
              <a:extLst>
                <a:ext uri="{FF2B5EF4-FFF2-40B4-BE49-F238E27FC236}">
                  <a16:creationId xmlns:a16="http://schemas.microsoft.com/office/drawing/2014/main" id="{3FD12F73-A102-C37E-EC2C-DBEBE8DCF91F}"/>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sz="1404"/>
            </a:p>
          </p:txBody>
        </p:sp>
        <p:sp>
          <p:nvSpPr>
            <p:cNvPr id="48" name="Kombinationstegning: figur 47">
              <a:extLst>
                <a:ext uri="{FF2B5EF4-FFF2-40B4-BE49-F238E27FC236}">
                  <a16:creationId xmlns:a16="http://schemas.microsoft.com/office/drawing/2014/main" id="{41E23C6D-B3C5-631B-D09B-820A68DDAB98}"/>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49" name="Rektangel 48">
              <a:extLst>
                <a:ext uri="{FF2B5EF4-FFF2-40B4-BE49-F238E27FC236}">
                  <a16:creationId xmlns:a16="http://schemas.microsoft.com/office/drawing/2014/main" id="{B325522A-77D2-CCF3-3593-D12216B25343}"/>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50" name="Rektangel 49">
              <a:extLst>
                <a:ext uri="{FF2B5EF4-FFF2-40B4-BE49-F238E27FC236}">
                  <a16:creationId xmlns:a16="http://schemas.microsoft.com/office/drawing/2014/main" id="{AA801FEF-1C7B-B8AC-301A-4050BEA0D721}"/>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51" name="Rektangel 50">
              <a:extLst>
                <a:ext uri="{FF2B5EF4-FFF2-40B4-BE49-F238E27FC236}">
                  <a16:creationId xmlns:a16="http://schemas.microsoft.com/office/drawing/2014/main" id="{4BB21345-40EA-B53A-2C20-700DBD7EEC9F}"/>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grpSp>
      <p:sp>
        <p:nvSpPr>
          <p:cNvPr id="4" name="Pladsholder til tekst 83">
            <a:extLst>
              <a:ext uri="{FF2B5EF4-FFF2-40B4-BE49-F238E27FC236}">
                <a16:creationId xmlns:a16="http://schemas.microsoft.com/office/drawing/2014/main" id="{CF931D89-F625-8EBC-8D82-74AB45FD314D}"/>
              </a:ext>
            </a:extLst>
          </p:cNvPr>
          <p:cNvSpPr>
            <a:spLocks noGrp="1"/>
          </p:cNvSpPr>
          <p:nvPr>
            <p:ph type="body" sz="quarter" idx="16" hasCustomPrompt="1"/>
          </p:nvPr>
        </p:nvSpPr>
        <p:spPr>
          <a:xfrm>
            <a:off x="10069524" y="5949657"/>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24287723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49" y="1370013"/>
            <a:ext cx="9772651" cy="2417127"/>
          </a:xfrm>
        </p:spPr>
        <p:txBody>
          <a:bodyPr lIns="0" tIns="0" rIns="0" bIns="0" anchor="t" anchorCtr="0"/>
          <a:lstStyle>
            <a:lvl1pPr algn="l">
              <a:defRPr sz="6000" spc="-151"/>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9"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sp>
        <p:nvSpPr>
          <p:cNvPr id="22" name="Tekstfelt 21">
            <a:extLst>
              <a:ext uri="{FF2B5EF4-FFF2-40B4-BE49-F238E27FC236}">
                <a16:creationId xmlns:a16="http://schemas.microsoft.com/office/drawing/2014/main" id="{5E6A87FA-AE8F-5091-DEA0-4B867BD74305}"/>
              </a:ext>
            </a:extLst>
          </p:cNvPr>
          <p:cNvSpPr txBox="1"/>
          <p:nvPr userDrawn="1"/>
        </p:nvSpPr>
        <p:spPr>
          <a:xfrm>
            <a:off x="-3933463" y="-687387"/>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04"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31" name="Lige forbindelse 30">
            <a:extLst>
              <a:ext uri="{FF2B5EF4-FFF2-40B4-BE49-F238E27FC236}">
                <a16:creationId xmlns:a16="http://schemas.microsoft.com/office/drawing/2014/main" id="{FD0FA3BA-6352-4088-33FA-F56D61639312}"/>
              </a:ext>
            </a:extLst>
          </p:cNvPr>
          <p:cNvCxnSpPr>
            <a:cxnSpLocks/>
          </p:cNvCxnSpPr>
          <p:nvPr userDrawn="1"/>
        </p:nvCxnSpPr>
        <p:spPr>
          <a:xfrm>
            <a:off x="-1136193" y="1508126"/>
            <a:ext cx="0" cy="365127"/>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p:nvPr>
        </p:nvSpPr>
        <p:spPr>
          <a:xfrm>
            <a:off x="4879976" y="0"/>
            <a:ext cx="7312025" cy="6858000"/>
          </a:xfrm>
        </p:spPr>
        <p:txBody>
          <a:bodyPr anchor="ctr" anchorCtr="0"/>
          <a:lstStyle>
            <a:lvl1pPr marL="0" indent="0" algn="ctr">
              <a:buNone/>
              <a:defRPr sz="1600">
                <a:solidFill>
                  <a:schemeClr val="accent1"/>
                </a:solidFill>
              </a:defRPr>
            </a:lvl1pPr>
          </a:lstStyle>
          <a:p>
            <a:r>
              <a:rPr lang="da-DK"/>
              <a:t>Klik på ikonet for at tilføje et billede</a:t>
            </a:r>
          </a:p>
        </p:txBody>
      </p:sp>
      <p:grpSp>
        <p:nvGrpSpPr>
          <p:cNvPr id="32" name="Gruppe 31">
            <a:extLst>
              <a:ext uri="{FF2B5EF4-FFF2-40B4-BE49-F238E27FC236}">
                <a16:creationId xmlns:a16="http://schemas.microsoft.com/office/drawing/2014/main" id="{AD23D160-4D0D-6E2A-4ABD-6DBAE0C3566C}"/>
              </a:ext>
            </a:extLst>
          </p:cNvPr>
          <p:cNvGrpSpPr/>
          <p:nvPr userDrawn="1"/>
        </p:nvGrpSpPr>
        <p:grpSpPr>
          <a:xfrm>
            <a:off x="-3931495" y="2045606"/>
            <a:ext cx="3155024" cy="4825097"/>
            <a:chOff x="-3931494" y="2045605"/>
            <a:chExt cx="3155024" cy="4825097"/>
          </a:xfrm>
        </p:grpSpPr>
        <p:sp>
          <p:nvSpPr>
            <p:cNvPr id="33" name="Kombinationstegning: figur 32">
              <a:extLst>
                <a:ext uri="{FF2B5EF4-FFF2-40B4-BE49-F238E27FC236}">
                  <a16:creationId xmlns:a16="http://schemas.microsoft.com/office/drawing/2014/main" id="{6F68001B-A73A-5097-B6AD-02BB40169125}"/>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sz="1404"/>
            </a:p>
          </p:txBody>
        </p:sp>
        <p:sp>
          <p:nvSpPr>
            <p:cNvPr id="34" name="Kombinationstegning: figur 33">
              <a:extLst>
                <a:ext uri="{FF2B5EF4-FFF2-40B4-BE49-F238E27FC236}">
                  <a16:creationId xmlns:a16="http://schemas.microsoft.com/office/drawing/2014/main" id="{4562E6FC-9369-CCC9-248B-BEE2270366BC}"/>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35" name="Kombinationstegning: figur 34">
              <a:extLst>
                <a:ext uri="{FF2B5EF4-FFF2-40B4-BE49-F238E27FC236}">
                  <a16:creationId xmlns:a16="http://schemas.microsoft.com/office/drawing/2014/main" id="{DE0B5A5D-7246-E19B-9EFC-4C4435192630}"/>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sz="1404"/>
            </a:p>
          </p:txBody>
        </p:sp>
        <p:grpSp>
          <p:nvGrpSpPr>
            <p:cNvPr id="36" name="Grafik 51">
              <a:extLst>
                <a:ext uri="{FF2B5EF4-FFF2-40B4-BE49-F238E27FC236}">
                  <a16:creationId xmlns:a16="http://schemas.microsoft.com/office/drawing/2014/main" id="{0D49B9B5-0837-3DA1-52E2-04A880F95173}"/>
                </a:ext>
              </a:extLst>
            </p:cNvPr>
            <p:cNvGrpSpPr/>
            <p:nvPr/>
          </p:nvGrpSpPr>
          <p:grpSpPr>
            <a:xfrm rot="5400000">
              <a:off x="-2494595" y="3768855"/>
              <a:ext cx="1378599" cy="689299"/>
              <a:chOff x="-3388919" y="3563828"/>
              <a:chExt cx="1378599" cy="689299"/>
            </a:xfrm>
          </p:grpSpPr>
          <p:sp>
            <p:nvSpPr>
              <p:cNvPr id="52" name="Kombinationstegning: figur 51">
                <a:extLst>
                  <a:ext uri="{FF2B5EF4-FFF2-40B4-BE49-F238E27FC236}">
                    <a16:creationId xmlns:a16="http://schemas.microsoft.com/office/drawing/2014/main" id="{61C3EDEA-B483-D6D0-51D3-D542656746A5}"/>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sz="1404"/>
              </a:p>
            </p:txBody>
          </p:sp>
          <p:sp>
            <p:nvSpPr>
              <p:cNvPr id="53" name="Kombinationstegning: figur 52">
                <a:extLst>
                  <a:ext uri="{FF2B5EF4-FFF2-40B4-BE49-F238E27FC236}">
                    <a16:creationId xmlns:a16="http://schemas.microsoft.com/office/drawing/2014/main" id="{E5DC757D-EFC6-CF64-7E4B-6FF1666AF7CF}"/>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sz="1404"/>
              </a:p>
            </p:txBody>
          </p:sp>
          <p:sp>
            <p:nvSpPr>
              <p:cNvPr id="54" name="Kombinationstegning: figur 53">
                <a:extLst>
                  <a:ext uri="{FF2B5EF4-FFF2-40B4-BE49-F238E27FC236}">
                    <a16:creationId xmlns:a16="http://schemas.microsoft.com/office/drawing/2014/main" id="{2C2DFA78-9718-9E8F-32D9-30010BD2568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sz="1404"/>
              </a:p>
            </p:txBody>
          </p:sp>
          <p:sp>
            <p:nvSpPr>
              <p:cNvPr id="55" name="Kombinationstegning: figur 54">
                <a:extLst>
                  <a:ext uri="{FF2B5EF4-FFF2-40B4-BE49-F238E27FC236}">
                    <a16:creationId xmlns:a16="http://schemas.microsoft.com/office/drawing/2014/main" id="{4641C160-533A-FF99-F057-55A4D77FFAFB}"/>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sz="1404"/>
              </a:p>
            </p:txBody>
          </p:sp>
        </p:grpSp>
        <p:sp>
          <p:nvSpPr>
            <p:cNvPr id="37" name="Kombinationstegning: figur 36">
              <a:extLst>
                <a:ext uri="{FF2B5EF4-FFF2-40B4-BE49-F238E27FC236}">
                  <a16:creationId xmlns:a16="http://schemas.microsoft.com/office/drawing/2014/main" id="{3E57FA4B-E230-4EC8-7C95-54C2E323ACB8}"/>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sz="1404"/>
            </a:p>
          </p:txBody>
        </p:sp>
        <p:sp>
          <p:nvSpPr>
            <p:cNvPr id="38" name="Kombinationstegning: figur 37">
              <a:extLst>
                <a:ext uri="{FF2B5EF4-FFF2-40B4-BE49-F238E27FC236}">
                  <a16:creationId xmlns:a16="http://schemas.microsoft.com/office/drawing/2014/main" id="{6CF7BDAD-C205-E46B-971B-2E0CB1F5BAA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39" name="Kombinationstegning: figur 38">
              <a:extLst>
                <a:ext uri="{FF2B5EF4-FFF2-40B4-BE49-F238E27FC236}">
                  <a16:creationId xmlns:a16="http://schemas.microsoft.com/office/drawing/2014/main" id="{66CBC5AA-F4EE-2C4D-AB46-56937481ECC5}"/>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sz="1404"/>
            </a:p>
          </p:txBody>
        </p:sp>
        <p:sp>
          <p:nvSpPr>
            <p:cNvPr id="40" name="Kombinationstegning: figur 39">
              <a:extLst>
                <a:ext uri="{FF2B5EF4-FFF2-40B4-BE49-F238E27FC236}">
                  <a16:creationId xmlns:a16="http://schemas.microsoft.com/office/drawing/2014/main" id="{F472428C-A42E-F533-467F-5E070FDD9F31}"/>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sz="1404"/>
            </a:p>
          </p:txBody>
        </p:sp>
        <p:sp>
          <p:nvSpPr>
            <p:cNvPr id="41" name="Kombinationstegning: figur 40">
              <a:extLst>
                <a:ext uri="{FF2B5EF4-FFF2-40B4-BE49-F238E27FC236}">
                  <a16:creationId xmlns:a16="http://schemas.microsoft.com/office/drawing/2014/main" id="{5F2746FF-BD88-3327-62F2-BD92369C69E2}"/>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42" name="Kombinationstegning: figur 41">
              <a:extLst>
                <a:ext uri="{FF2B5EF4-FFF2-40B4-BE49-F238E27FC236}">
                  <a16:creationId xmlns:a16="http://schemas.microsoft.com/office/drawing/2014/main" id="{3A582BBD-0EF7-A606-4535-4901E58E4C64}"/>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sz="1404"/>
            </a:p>
          </p:txBody>
        </p:sp>
        <p:sp>
          <p:nvSpPr>
            <p:cNvPr id="43" name="Kombinationstegning: figur 42">
              <a:extLst>
                <a:ext uri="{FF2B5EF4-FFF2-40B4-BE49-F238E27FC236}">
                  <a16:creationId xmlns:a16="http://schemas.microsoft.com/office/drawing/2014/main" id="{D64B8555-C431-2AEA-6224-C15BCCA3C589}"/>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sz="1404"/>
            </a:p>
          </p:txBody>
        </p:sp>
        <p:sp>
          <p:nvSpPr>
            <p:cNvPr id="44" name="Kombinationstegning: figur 43">
              <a:extLst>
                <a:ext uri="{FF2B5EF4-FFF2-40B4-BE49-F238E27FC236}">
                  <a16:creationId xmlns:a16="http://schemas.microsoft.com/office/drawing/2014/main" id="{E5F4D235-41A6-8107-E56F-F97391DE93AF}"/>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sz="1404"/>
            </a:p>
          </p:txBody>
        </p:sp>
        <p:sp>
          <p:nvSpPr>
            <p:cNvPr id="45" name="Kombinationstegning: figur 44">
              <a:extLst>
                <a:ext uri="{FF2B5EF4-FFF2-40B4-BE49-F238E27FC236}">
                  <a16:creationId xmlns:a16="http://schemas.microsoft.com/office/drawing/2014/main" id="{2032784D-7FD9-5625-FC40-4C9634D7588A}"/>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sz="1404"/>
            </a:p>
          </p:txBody>
        </p:sp>
        <p:sp>
          <p:nvSpPr>
            <p:cNvPr id="46" name="Kombinationstegning: figur 45">
              <a:extLst>
                <a:ext uri="{FF2B5EF4-FFF2-40B4-BE49-F238E27FC236}">
                  <a16:creationId xmlns:a16="http://schemas.microsoft.com/office/drawing/2014/main" id="{F5B30BA4-8DFA-CC4E-7CC1-9DC5C901444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sz="1404"/>
            </a:p>
          </p:txBody>
        </p:sp>
        <p:sp>
          <p:nvSpPr>
            <p:cNvPr id="47" name="Kombinationstegning: figur 46">
              <a:extLst>
                <a:ext uri="{FF2B5EF4-FFF2-40B4-BE49-F238E27FC236}">
                  <a16:creationId xmlns:a16="http://schemas.microsoft.com/office/drawing/2014/main" id="{97CDC2A3-A7CE-C02F-7595-5FB277FF1824}"/>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sz="1404"/>
            </a:p>
          </p:txBody>
        </p:sp>
        <p:sp>
          <p:nvSpPr>
            <p:cNvPr id="48" name="Kombinationstegning: figur 47">
              <a:extLst>
                <a:ext uri="{FF2B5EF4-FFF2-40B4-BE49-F238E27FC236}">
                  <a16:creationId xmlns:a16="http://schemas.microsoft.com/office/drawing/2014/main" id="{B61EC4F4-C2E2-4D22-F939-B83878CAF1A3}"/>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49" name="Rektangel 48">
              <a:extLst>
                <a:ext uri="{FF2B5EF4-FFF2-40B4-BE49-F238E27FC236}">
                  <a16:creationId xmlns:a16="http://schemas.microsoft.com/office/drawing/2014/main" id="{39ACC14E-9405-6678-591A-632698CCE395}"/>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50" name="Rektangel 49">
              <a:extLst>
                <a:ext uri="{FF2B5EF4-FFF2-40B4-BE49-F238E27FC236}">
                  <a16:creationId xmlns:a16="http://schemas.microsoft.com/office/drawing/2014/main" id="{B9F8DE7B-7B30-4ECF-3F56-41E163604FB4}"/>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51" name="Rektangel 50">
              <a:extLst>
                <a:ext uri="{FF2B5EF4-FFF2-40B4-BE49-F238E27FC236}">
                  <a16:creationId xmlns:a16="http://schemas.microsoft.com/office/drawing/2014/main" id="{E02F3547-4F05-7615-E9D1-3B7E04314F4E}"/>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grpSp>
      <p:sp>
        <p:nvSpPr>
          <p:cNvPr id="6" name="Pladsholder til tekst 83">
            <a:extLst>
              <a:ext uri="{FF2B5EF4-FFF2-40B4-BE49-F238E27FC236}">
                <a16:creationId xmlns:a16="http://schemas.microsoft.com/office/drawing/2014/main" id="{0CA78900-A37D-DA98-5148-820EEE37F0F2}"/>
              </a:ext>
            </a:extLst>
          </p:cNvPr>
          <p:cNvSpPr>
            <a:spLocks noGrp="1"/>
          </p:cNvSpPr>
          <p:nvPr>
            <p:ph type="body" sz="quarter" idx="16" hasCustomPrompt="1"/>
          </p:nvPr>
        </p:nvSpPr>
        <p:spPr>
          <a:xfrm>
            <a:off x="10069524" y="5949657"/>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316880953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49" y="991897"/>
            <a:ext cx="9213851" cy="378119"/>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49" y="2024063"/>
            <a:ext cx="9213851" cy="3841751"/>
          </a:xfrm>
        </p:spPr>
        <p:txBody>
          <a:bodyPr/>
          <a:lstStyle>
            <a:lvl1pPr>
              <a:defRPr sz="2400"/>
            </a:lvl1pPr>
          </a:lstStyle>
          <a:p>
            <a:pPr lvl="0"/>
            <a:r>
              <a:rPr lang="da-DK"/>
              <a:t>Klik for at redigere teksttypografierne i masteren</a:t>
            </a:r>
          </a:p>
        </p:txBody>
      </p:sp>
    </p:spTree>
    <p:extLst>
      <p:ext uri="{BB962C8B-B14F-4D97-AF65-F5344CB8AC3E}">
        <p14:creationId xmlns:p14="http://schemas.microsoft.com/office/powerpoint/2010/main" val="32804663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1"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1" y="2024063"/>
            <a:ext cx="9170988" cy="3841751"/>
          </a:xfrm>
        </p:spPr>
        <p:txBody>
          <a:bodyPr numCol="2" spcCol="612000"/>
          <a:lstStyle>
            <a:lvl1pPr>
              <a:defRPr sz="1800"/>
            </a:lvl1pPr>
          </a:lstStyle>
          <a:p>
            <a:pPr lvl="0"/>
            <a:r>
              <a:rPr lang="da-DK"/>
              <a:t>Klik for at redigere teksttypografierne i masteren</a:t>
            </a:r>
          </a:p>
        </p:txBody>
      </p:sp>
    </p:spTree>
    <p:extLst>
      <p:ext uri="{BB962C8B-B14F-4D97-AF65-F5344CB8AC3E}">
        <p14:creationId xmlns:p14="http://schemas.microsoft.com/office/powerpoint/2010/main" val="8270659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7" y="2744789"/>
            <a:ext cx="7312025" cy="553403"/>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6" y="3429002"/>
            <a:ext cx="7312025" cy="2399036"/>
          </a:xfrm>
        </p:spPr>
        <p:txBody>
          <a:bodyPr/>
          <a:lstStyle>
            <a:lvl1pPr marL="0" indent="0">
              <a:buNone/>
              <a:defRPr sz="2000"/>
            </a:lvl1pPr>
            <a:lvl2pPr marL="457235" indent="0">
              <a:buNone/>
              <a:defRPr/>
            </a:lvl2pPr>
            <a:lvl3pPr marL="914469" indent="0">
              <a:buNone/>
              <a:defRPr/>
            </a:lvl3pPr>
            <a:lvl4pPr marL="1371704" indent="0">
              <a:buNone/>
              <a:defRPr/>
            </a:lvl4pPr>
            <a:lvl5pPr marL="1828937"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6" y="1029965"/>
            <a:ext cx="2447925" cy="1714824"/>
          </a:xfrm>
        </p:spPr>
        <p:txBody>
          <a:bodyPr anchor="t" anchorCtr="0"/>
          <a:lstStyle>
            <a:lvl1pPr marL="0" indent="0" algn="ctr">
              <a:buNone/>
              <a:defRPr sz="1600">
                <a:solidFill>
                  <a:schemeClr val="accent1"/>
                </a:solidFill>
              </a:defRPr>
            </a:lvl1pPr>
          </a:lstStyle>
          <a:p>
            <a:r>
              <a:rPr lang="da-DK"/>
              <a:t>Indsæt taleboble her</a:t>
            </a:r>
          </a:p>
        </p:txBody>
      </p:sp>
      <p:sp>
        <p:nvSpPr>
          <p:cNvPr id="5" name="Pladsholder til slidenummer 4">
            <a:extLst>
              <a:ext uri="{FF2B5EF4-FFF2-40B4-BE49-F238E27FC236}">
                <a16:creationId xmlns:a16="http://schemas.microsoft.com/office/drawing/2014/main" id="{94954156-050D-05C5-D853-75B042CFC9F7}"/>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26533392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7" y="2744789"/>
            <a:ext cx="7312025" cy="553403"/>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3" y="3429002"/>
            <a:ext cx="7312027" cy="2399036"/>
          </a:xfrm>
        </p:spPr>
        <p:txBody>
          <a:bodyPr/>
          <a:lstStyle>
            <a:lvl1pPr marL="342926" indent="-342926">
              <a:buFont typeface="Arial" panose="020B0604020202020204" pitchFamily="34" charset="0"/>
              <a:buChar char="•"/>
              <a:defRPr sz="2000"/>
            </a:lvl1pPr>
            <a:lvl2pPr marL="457235" indent="0">
              <a:buNone/>
              <a:defRPr/>
            </a:lvl2pPr>
            <a:lvl3pPr marL="914469" indent="0">
              <a:buNone/>
              <a:defRPr/>
            </a:lvl3pPr>
            <a:lvl4pPr marL="1371704" indent="0">
              <a:buNone/>
              <a:defRPr/>
            </a:lvl4pPr>
            <a:lvl5pPr marL="1828937" indent="0">
              <a:buNone/>
              <a:defRPr/>
            </a:lvl5pPr>
          </a:lstStyle>
          <a:p>
            <a:pPr lvl="0"/>
            <a:r>
              <a:rPr lang="da-DK"/>
              <a:t>Klik for at redigere teksttypografierne i masteren</a:t>
            </a:r>
          </a:p>
          <a:p>
            <a:pPr lvl="1"/>
            <a:r>
              <a:rPr lang="da-DK"/>
              <a:t>Andet niveau</a:t>
            </a:r>
          </a:p>
        </p:txBody>
      </p:sp>
      <p:sp>
        <p:nvSpPr>
          <p:cNvPr id="9" name="Pladsholder til billede 8">
            <a:extLst>
              <a:ext uri="{FF2B5EF4-FFF2-40B4-BE49-F238E27FC236}">
                <a16:creationId xmlns:a16="http://schemas.microsoft.com/office/drawing/2014/main" id="{CC8DB630-401C-A495-29A4-1F54B74F3B53}"/>
              </a:ext>
            </a:extLst>
          </p:cNvPr>
          <p:cNvSpPr>
            <a:spLocks noGrp="1"/>
          </p:cNvSpPr>
          <p:nvPr>
            <p:ph type="pic" sz="quarter" idx="12" hasCustomPrompt="1"/>
          </p:nvPr>
        </p:nvSpPr>
        <p:spPr>
          <a:xfrm>
            <a:off x="2138766" y="906871"/>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
        <p:nvSpPr>
          <p:cNvPr id="5" name="Pladsholder til slidenummer 4">
            <a:extLst>
              <a:ext uri="{FF2B5EF4-FFF2-40B4-BE49-F238E27FC236}">
                <a16:creationId xmlns:a16="http://schemas.microsoft.com/office/drawing/2014/main" id="{DE8A1179-B2B1-3641-C2B5-42085096B284}"/>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7569286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90" y="991896"/>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4" y="2060579"/>
            <a:ext cx="4860925" cy="3805533"/>
          </a:xfrm>
        </p:spPr>
        <p:txBody>
          <a:bodyPr/>
          <a:lstStyle>
            <a:lvl1pPr marL="0" indent="0">
              <a:buNone/>
              <a:defRPr sz="2000">
                <a:latin typeface="+mn-lt"/>
              </a:defRPr>
            </a:lvl1pPr>
            <a:lvl2pPr marL="457235" indent="0">
              <a:buNone/>
              <a:defRPr/>
            </a:lvl2pPr>
            <a:lvl3pPr marL="914469" indent="0">
              <a:buNone/>
              <a:defRPr/>
            </a:lvl3pPr>
            <a:lvl4pPr marL="1371704" indent="0">
              <a:buNone/>
              <a:defRPr/>
            </a:lvl4pPr>
            <a:lvl5pPr marL="1828937"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5"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84" name="Pladsholder til tekst 83">
            <a:extLst>
              <a:ext uri="{FF2B5EF4-FFF2-40B4-BE49-F238E27FC236}">
                <a16:creationId xmlns:a16="http://schemas.microsoft.com/office/drawing/2014/main" id="{F5A6A96F-7589-6C88-3AD1-E5F9EAF6BBAB}"/>
              </a:ext>
            </a:extLst>
          </p:cNvPr>
          <p:cNvSpPr>
            <a:spLocks noGrp="1"/>
          </p:cNvSpPr>
          <p:nvPr>
            <p:ph type="body" sz="quarter" idx="16" hasCustomPrompt="1"/>
          </p:nvPr>
        </p:nvSpPr>
        <p:spPr>
          <a:xfrm>
            <a:off x="10069524" y="5949657"/>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
        <p:nvSpPr>
          <p:cNvPr id="5" name="Pladsholder til slidenummer 4">
            <a:extLst>
              <a:ext uri="{FF2B5EF4-FFF2-40B4-BE49-F238E27FC236}">
                <a16:creationId xmlns:a16="http://schemas.microsoft.com/office/drawing/2014/main" id="{C48642EE-8AAB-9C9C-E4DD-B9988A2BC873}"/>
              </a:ext>
            </a:extLst>
          </p:cNvPr>
          <p:cNvSpPr>
            <a:spLocks noGrp="1"/>
          </p:cNvSpPr>
          <p:nvPr>
            <p:ph type="sldNum" sz="quarter" idx="17"/>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03712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accent3">
                <a:lumMod val="75000"/>
                <a:alpha val="20000"/>
              </a:schemeClr>
            </a:outerShdw>
          </a:effectLst>
        </p:spPr>
        <p:txBody>
          <a:bodyPr anchor="ctr" anchorCtr="0"/>
          <a:lstStyle>
            <a:lvl1pPr marL="0" indent="0" algn="ctr">
              <a:buNone/>
              <a:defRPr>
                <a:solidFill>
                  <a:schemeClr val="tx2"/>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629043FF-4C92-64CC-94A4-C9B207E861A9}"/>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171298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5"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6"/>
            <a:ext cx="4872039"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9"/>
            <a:ext cx="4872039" cy="3805533"/>
          </a:xfrm>
        </p:spPr>
        <p:txBody>
          <a:bodyPr/>
          <a:lstStyle>
            <a:lvl1pPr marL="0" indent="0">
              <a:buNone/>
              <a:defRPr sz="2000"/>
            </a:lvl1pPr>
            <a:lvl2pPr marL="457235" indent="0">
              <a:buNone/>
              <a:defRPr/>
            </a:lvl2pPr>
            <a:lvl3pPr marL="914469" indent="0">
              <a:buNone/>
              <a:defRPr/>
            </a:lvl3pPr>
            <a:lvl4pPr marL="1371704" indent="0">
              <a:buNone/>
              <a:defRPr/>
            </a:lvl4pPr>
            <a:lvl5pPr marL="1828937"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6" name="Pladsholder til slidenummer 5">
            <a:extLst>
              <a:ext uri="{FF2B5EF4-FFF2-40B4-BE49-F238E27FC236}">
                <a16:creationId xmlns:a16="http://schemas.microsoft.com/office/drawing/2014/main" id="{5EE2B985-0028-1512-A3CE-62B0B1705882}"/>
              </a:ext>
            </a:extLst>
          </p:cNvPr>
          <p:cNvSpPr>
            <a:spLocks noGrp="1"/>
          </p:cNvSpPr>
          <p:nvPr>
            <p:ph type="sldNum" sz="quarter" idx="17"/>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7394875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5"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5"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5"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3"/>
            <a:ext cx="1454727"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3"/>
            <a:ext cx="1454727"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1" y="1376363"/>
            <a:ext cx="4259451" cy="4473720"/>
          </a:xfrm>
        </p:spPr>
        <p:txBody>
          <a:bodyPr lIns="0" tIns="0" rIns="0" bIns="0" anchor="t" anchorCtr="0"/>
          <a:lstStyle>
            <a:lvl1pPr algn="l">
              <a:defRPr sz="6000" spc="-151">
                <a:solidFill>
                  <a:srgbClr val="FFFFFF"/>
                </a:solidFill>
              </a:defRPr>
            </a:lvl1pPr>
          </a:lstStyle>
          <a:p>
            <a:r>
              <a:rPr lang="da-DK"/>
              <a:t>Hej, denne overskrift kan være enten hvid eller sort</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29" y="5945188"/>
            <a:ext cx="1741487" cy="512763"/>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1" name="Pladsholder til slidenummer 30">
            <a:extLst>
              <a:ext uri="{FF2B5EF4-FFF2-40B4-BE49-F238E27FC236}">
                <a16:creationId xmlns:a16="http://schemas.microsoft.com/office/drawing/2014/main" id="{EF724E36-B29A-F0DE-43AE-63AD8F27A8D9}"/>
              </a:ext>
            </a:extLst>
          </p:cNvPr>
          <p:cNvSpPr>
            <a:spLocks noGrp="1"/>
          </p:cNvSpPr>
          <p:nvPr>
            <p:ph type="sldNum" sz="quarter" idx="2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9"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50" y="241298"/>
            <a:ext cx="262151" cy="256055"/>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1"/>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7" y="1408611"/>
            <a:ext cx="359695" cy="335309"/>
          </a:xfrm>
          <a:prstGeom prst="rect">
            <a:avLst/>
          </a:prstGeom>
        </p:spPr>
      </p:pic>
      <p:sp>
        <p:nvSpPr>
          <p:cNvPr id="8" name="Pladsholder til tekst 83">
            <a:extLst>
              <a:ext uri="{FF2B5EF4-FFF2-40B4-BE49-F238E27FC236}">
                <a16:creationId xmlns:a16="http://schemas.microsoft.com/office/drawing/2014/main" id="{C5CBB496-3C59-D0F4-A4A0-10935A38965C}"/>
              </a:ext>
            </a:extLst>
          </p:cNvPr>
          <p:cNvSpPr>
            <a:spLocks noGrp="1"/>
          </p:cNvSpPr>
          <p:nvPr>
            <p:ph type="body" sz="quarter" idx="16" hasCustomPrompt="1"/>
          </p:nvPr>
        </p:nvSpPr>
        <p:spPr>
          <a:xfrm>
            <a:off x="10069524" y="5949657"/>
            <a:ext cx="1732481" cy="512329"/>
          </a:xfrm>
          <a:blipFill>
            <a:blip r:embed="rId6">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1877188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5"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5"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5"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3"/>
            <a:ext cx="1454727"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3"/>
            <a:ext cx="1454727"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29" y="5945188"/>
            <a:ext cx="1741487" cy="512763"/>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50" y="1176340"/>
            <a:ext cx="4505325" cy="4505325"/>
          </a:xfrm>
          <a:prstGeom prst="ellipse">
            <a:avLst/>
          </a:prstGeom>
          <a:solidFill>
            <a:schemeClr val="accent1"/>
          </a:solidFill>
        </p:spPr>
        <p:txBody>
          <a:bodyPr lIns="108000" tIns="108000" rIns="108000" bIns="108000" anchor="ctr" anchorCtr="0"/>
          <a:lstStyle>
            <a:lvl1pPr marL="0" indent="0" algn="ctr">
              <a:buNone/>
              <a:defRPr sz="2400">
                <a:solidFill>
                  <a:schemeClr val="bg1"/>
                </a:solidFill>
                <a:latin typeface="+mn-lt"/>
              </a:defRPr>
            </a:lvl1pPr>
            <a:lvl2pPr marL="457235" indent="0" algn="ctr">
              <a:buNone/>
              <a:defRPr>
                <a:solidFill>
                  <a:schemeClr val="bg1"/>
                </a:solidFill>
                <a:latin typeface="+mj-lt"/>
              </a:defRPr>
            </a:lvl2pPr>
            <a:lvl3pPr marL="914469" indent="0" algn="ctr">
              <a:buNone/>
              <a:defRPr>
                <a:solidFill>
                  <a:schemeClr val="bg1"/>
                </a:solidFill>
                <a:latin typeface="+mj-lt"/>
              </a:defRPr>
            </a:lvl3pPr>
            <a:lvl4pPr marL="1371704" indent="0" algn="ctr">
              <a:buNone/>
              <a:defRPr>
                <a:solidFill>
                  <a:schemeClr val="bg1"/>
                </a:solidFill>
                <a:latin typeface="+mj-lt"/>
              </a:defRPr>
            </a:lvl4pPr>
            <a:lvl5pPr marL="1828937"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9"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50" y="241298"/>
            <a:ext cx="262151" cy="256055"/>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1"/>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7" y="1408611"/>
            <a:ext cx="359695" cy="335309"/>
          </a:xfrm>
          <a:prstGeom prst="rect">
            <a:avLst/>
          </a:prstGeom>
        </p:spPr>
      </p:pic>
      <p:sp>
        <p:nvSpPr>
          <p:cNvPr id="7" name="Pladsholder til tekst 83">
            <a:extLst>
              <a:ext uri="{FF2B5EF4-FFF2-40B4-BE49-F238E27FC236}">
                <a16:creationId xmlns:a16="http://schemas.microsoft.com/office/drawing/2014/main" id="{BD7A6484-0C69-7D09-8F37-B77A768F53EA}"/>
              </a:ext>
            </a:extLst>
          </p:cNvPr>
          <p:cNvSpPr>
            <a:spLocks noGrp="1"/>
          </p:cNvSpPr>
          <p:nvPr>
            <p:ph type="body" sz="quarter" idx="16" hasCustomPrompt="1"/>
          </p:nvPr>
        </p:nvSpPr>
        <p:spPr>
          <a:xfrm>
            <a:off x="10069524" y="5949657"/>
            <a:ext cx="1732481" cy="512329"/>
          </a:xfrm>
          <a:blipFill>
            <a:blip r:embed="rId6">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38898558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6" y="1890792"/>
            <a:ext cx="7312025" cy="3285643"/>
          </a:xfrm>
        </p:spPr>
        <p:txBody>
          <a:bodyPr/>
          <a:lstStyle>
            <a:lvl1pPr marL="0" indent="0" algn="ctr">
              <a:buNone/>
              <a:defRPr sz="2400">
                <a:solidFill>
                  <a:schemeClr val="accent1"/>
                </a:solidFill>
                <a:latin typeface="+mj-lt"/>
              </a:defRPr>
            </a:lvl1pPr>
          </a:lstStyle>
          <a:p>
            <a:pPr lvl="0"/>
            <a:r>
              <a:rPr lang="da-DK"/>
              <a:t>Her er et citat</a:t>
            </a:r>
          </a:p>
        </p:txBody>
      </p:sp>
      <p:sp>
        <p:nvSpPr>
          <p:cNvPr id="5" name="Pladsholder til slidenummer 4">
            <a:extLst>
              <a:ext uri="{FF2B5EF4-FFF2-40B4-BE49-F238E27FC236}">
                <a16:creationId xmlns:a16="http://schemas.microsoft.com/office/drawing/2014/main" id="{7E638688-B256-752D-8A11-943E9011F750}"/>
              </a:ext>
            </a:extLst>
          </p:cNvPr>
          <p:cNvSpPr>
            <a:spLocks noGrp="1"/>
          </p:cNvSpPr>
          <p:nvPr>
            <p:ph type="sldNum" sz="quarter" idx="12"/>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4" name="Pladsholder til tekst 3">
            <a:extLst>
              <a:ext uri="{FF2B5EF4-FFF2-40B4-BE49-F238E27FC236}">
                <a16:creationId xmlns:a16="http://schemas.microsoft.com/office/drawing/2014/main" id="{24B8D661-307F-B082-02C2-8249EE4734CD}"/>
              </a:ext>
            </a:extLst>
          </p:cNvPr>
          <p:cNvSpPr>
            <a:spLocks noGrp="1"/>
          </p:cNvSpPr>
          <p:nvPr>
            <p:ph type="body" sz="quarter" idx="13" hasCustomPrompt="1"/>
          </p:nvPr>
        </p:nvSpPr>
        <p:spPr>
          <a:xfrm>
            <a:off x="5789877" y="1370014"/>
            <a:ext cx="618711" cy="367476"/>
          </a:xfrm>
          <a:blipFill>
            <a:blip r:embed="rId2">
              <a:extLst>
                <a:ext uri="{96DAC541-7B7A-43D3-8B79-37D633B846F1}">
                  <asvg:svgBlip xmlns:asvg="http://schemas.microsoft.com/office/drawing/2016/SVG/main" r:embed="rId3"/>
                </a:ext>
              </a:extLst>
            </a:blip>
            <a:srcRect/>
            <a:stretch>
              <a:fillRect l="10672" r="10672"/>
            </a:stretch>
          </a:blipFill>
        </p:spPr>
        <p:txBody>
          <a:bodyPr/>
          <a:lstStyle>
            <a:lvl1pPr marL="0" indent="0">
              <a:buNone/>
              <a:defRPr/>
            </a:lvl1pPr>
          </a:lstStyle>
          <a:p>
            <a:pPr lvl="0"/>
            <a:r>
              <a:rPr lang="en-US"/>
              <a:t> </a:t>
            </a:r>
            <a:endParaRPr lang="da-DK"/>
          </a:p>
        </p:txBody>
      </p:sp>
    </p:spTree>
    <p:extLst>
      <p:ext uri="{BB962C8B-B14F-4D97-AF65-F5344CB8AC3E}">
        <p14:creationId xmlns:p14="http://schemas.microsoft.com/office/powerpoint/2010/main" val="5919604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2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5"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5"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5"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3"/>
            <a:ext cx="1454727"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3"/>
            <a:ext cx="1454727"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29" y="5945188"/>
            <a:ext cx="1741487" cy="512763"/>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9"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50" y="241298"/>
            <a:ext cx="262151" cy="256055"/>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1"/>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7" y="1408611"/>
            <a:ext cx="359695" cy="335309"/>
          </a:xfrm>
          <a:prstGeom prst="rect">
            <a:avLst/>
          </a:prstGeom>
        </p:spPr>
      </p:pic>
      <p:sp>
        <p:nvSpPr>
          <p:cNvPr id="34" name="Pladsholder til tekst 33">
            <a:extLst>
              <a:ext uri="{FF2B5EF4-FFF2-40B4-BE49-F238E27FC236}">
                <a16:creationId xmlns:a16="http://schemas.microsoft.com/office/drawing/2014/main" id="{C5A3BF15-736F-571E-8585-16370C4F4BC9}"/>
              </a:ext>
            </a:extLst>
          </p:cNvPr>
          <p:cNvSpPr>
            <a:spLocks noGrp="1"/>
          </p:cNvSpPr>
          <p:nvPr>
            <p:ph type="body" sz="quarter" idx="20" hasCustomPrompt="1"/>
          </p:nvPr>
        </p:nvSpPr>
        <p:spPr>
          <a:xfrm>
            <a:off x="7765509" y="1599272"/>
            <a:ext cx="3540668" cy="3458504"/>
          </a:xfrm>
          <a:prstGeom prst="roundRect">
            <a:avLst>
              <a:gd name="adj" fmla="val 7787"/>
            </a:avLst>
          </a:prstGeom>
          <a:solidFill>
            <a:schemeClr val="accent1"/>
          </a:solidFill>
          <a:effectLst/>
        </p:spPr>
        <p:txBody>
          <a:bodyPr lIns="108000" tIns="540000" rIns="108000" bIns="108000"/>
          <a:lstStyle>
            <a:lvl1pPr marL="0" indent="0" algn="ctr">
              <a:buNone/>
              <a:defRPr sz="2400">
                <a:solidFill>
                  <a:schemeClr val="accent5">
                    <a:alpha val="99000"/>
                  </a:schemeClr>
                </a:solidFill>
                <a:latin typeface="+mj-lt"/>
              </a:defRPr>
            </a:lvl1pPr>
          </a:lstStyle>
          <a:p>
            <a:r>
              <a:rPr lang="da-DK" err="1">
                <a:solidFill>
                  <a:schemeClr val="accent5"/>
                </a:solidFill>
              </a:rPr>
              <a:t>gfgf</a:t>
            </a:r>
            <a:endParaRPr lang="da-DK">
              <a:solidFill>
                <a:schemeClr val="accent5"/>
              </a:solidFill>
            </a:endParaRPr>
          </a:p>
        </p:txBody>
      </p:sp>
      <p:sp>
        <p:nvSpPr>
          <p:cNvPr id="10" name="Pladsholder til billede 8">
            <a:extLst>
              <a:ext uri="{FF2B5EF4-FFF2-40B4-BE49-F238E27FC236}">
                <a16:creationId xmlns:a16="http://schemas.microsoft.com/office/drawing/2014/main" id="{6397E4B3-15CF-34A5-AF83-313CA86DEFE4}"/>
              </a:ext>
            </a:extLst>
          </p:cNvPr>
          <p:cNvSpPr>
            <a:spLocks noGrp="1"/>
          </p:cNvSpPr>
          <p:nvPr>
            <p:ph type="pic" sz="quarter" idx="12" hasCustomPrompt="1"/>
          </p:nvPr>
        </p:nvSpPr>
        <p:spPr>
          <a:xfrm>
            <a:off x="8977699" y="987264"/>
            <a:ext cx="1166540" cy="1166541"/>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
        <p:nvSpPr>
          <p:cNvPr id="7" name="Pladsholder til tekst 83">
            <a:extLst>
              <a:ext uri="{FF2B5EF4-FFF2-40B4-BE49-F238E27FC236}">
                <a16:creationId xmlns:a16="http://schemas.microsoft.com/office/drawing/2014/main" id="{B582D99C-E163-4343-9AFE-CD6AE868874D}"/>
              </a:ext>
            </a:extLst>
          </p:cNvPr>
          <p:cNvSpPr>
            <a:spLocks noGrp="1"/>
          </p:cNvSpPr>
          <p:nvPr>
            <p:ph type="body" sz="quarter" idx="16" hasCustomPrompt="1"/>
          </p:nvPr>
        </p:nvSpPr>
        <p:spPr>
          <a:xfrm>
            <a:off x="10069524" y="5949657"/>
            <a:ext cx="1732481" cy="512329"/>
          </a:xfrm>
          <a:blipFill>
            <a:blip r:embed="rId6">
              <a:extLst>
                <a:ext uri="{28A0092B-C50C-407E-A947-70E740481C1C}">
                  <a14:useLocalDpi xmlns:a14="http://schemas.microsoft.com/office/drawing/2010/main" val="0"/>
                </a:ext>
              </a:extLst>
            </a:blip>
            <a:stretch>
              <a:fillRect/>
            </a:stretch>
          </a:blipFill>
        </p:spPr>
        <p:txBody>
          <a:bodyPr/>
          <a:lstStyle>
            <a:lvl1pPr marL="0" indent="0">
              <a:buNone/>
              <a:defRPr/>
            </a:lvl1pPr>
            <a:lvl2pPr marL="457235" indent="0">
              <a:buNone/>
              <a:defRPr/>
            </a:lvl2pPr>
            <a:lvl3pPr marL="914469" indent="0">
              <a:buNone/>
              <a:defRPr/>
            </a:lvl3pPr>
            <a:lvl4pPr marL="1371704" indent="0">
              <a:buNone/>
              <a:defRPr/>
            </a:lvl4pPr>
            <a:lvl5pPr marL="1828937" indent="0">
              <a:buNone/>
              <a:defRPr/>
            </a:lvl5pPr>
          </a:lstStyle>
          <a:p>
            <a:pPr lvl="0"/>
            <a:r>
              <a:rPr lang="da-DK"/>
              <a:t> </a:t>
            </a:r>
          </a:p>
        </p:txBody>
      </p:sp>
    </p:spTree>
    <p:extLst>
      <p:ext uri="{BB962C8B-B14F-4D97-AF65-F5344CB8AC3E}">
        <p14:creationId xmlns:p14="http://schemas.microsoft.com/office/powerpoint/2010/main" val="40059526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49" y="692151"/>
            <a:ext cx="6115051" cy="4789488"/>
          </a:xfrm>
          <a:solidFill>
            <a:srgbClr val="FFFFFF"/>
          </a:solidFill>
          <a:effectLst>
            <a:outerShdw dist="127000" dir="2700000" algn="tl" rotWithShape="0">
              <a:schemeClr val="bg1">
                <a:lumMod val="90000"/>
              </a:schemeClr>
            </a:outerShdw>
          </a:effectLst>
        </p:spPr>
        <p:txBody>
          <a:bodyPr anchor="ctr" anchorCtr="0"/>
          <a:lstStyle>
            <a:lvl1pPr marL="0" indent="0" algn="ctr">
              <a:buNone/>
              <a:defRPr>
                <a:solidFill>
                  <a:schemeClr val="accent1"/>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4"/>
            <a:ext cx="2438400" cy="3113995"/>
          </a:xfrm>
        </p:spPr>
        <p:txBody>
          <a:bodyPr/>
          <a:lstStyle>
            <a:lvl1pPr marL="0" indent="0">
              <a:buNone/>
              <a:defRPr sz="2000"/>
            </a:lvl1pPr>
          </a:lstStyle>
          <a:p>
            <a:pPr lvl="0"/>
            <a:r>
              <a:rPr lang="da-DK"/>
              <a:t>Klik for at redigere teksttypografierne i masteren</a:t>
            </a:r>
          </a:p>
        </p:txBody>
      </p:sp>
      <p:sp>
        <p:nvSpPr>
          <p:cNvPr id="38" name="Pladsholder til slidenummer 37">
            <a:extLst>
              <a:ext uri="{FF2B5EF4-FFF2-40B4-BE49-F238E27FC236}">
                <a16:creationId xmlns:a16="http://schemas.microsoft.com/office/drawing/2014/main" id="{B03DF2F2-2DF0-D336-D28A-4BFD64988253}"/>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0897653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1953378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2" name="Pladsholder til slidenummer 1">
            <a:extLst>
              <a:ext uri="{FF2B5EF4-FFF2-40B4-BE49-F238E27FC236}">
                <a16:creationId xmlns:a16="http://schemas.microsoft.com/office/drawing/2014/main" id="{D1089577-763A-04A3-3ED2-76F0076A4C5D}"/>
              </a:ext>
            </a:extLst>
          </p:cNvPr>
          <p:cNvSpPr>
            <a:spLocks noGrp="1"/>
          </p:cNvSpPr>
          <p:nvPr>
            <p:ph type="sldNum" sz="quarter" idx="1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4097412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5" name="Grafik 4">
            <a:extLst>
              <a:ext uri="{FF2B5EF4-FFF2-40B4-BE49-F238E27FC236}">
                <a16:creationId xmlns:a16="http://schemas.microsoft.com/office/drawing/2014/main" id="{9563D0EC-74A7-F641-5A33-1487C379E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6" name="Gruppe 5">
            <a:extLst>
              <a:ext uri="{FF2B5EF4-FFF2-40B4-BE49-F238E27FC236}">
                <a16:creationId xmlns:a16="http://schemas.microsoft.com/office/drawing/2014/main" id="{5B72027B-E358-EF13-1ACD-84B5D7BBECCD}"/>
              </a:ext>
            </a:extLst>
          </p:cNvPr>
          <p:cNvGrpSpPr/>
          <p:nvPr userDrawn="1"/>
        </p:nvGrpSpPr>
        <p:grpSpPr>
          <a:xfrm>
            <a:off x="-3931494" y="2045605"/>
            <a:ext cx="3155019" cy="4825097"/>
            <a:chOff x="-3931494" y="2045605"/>
            <a:chExt cx="3155019" cy="4825097"/>
          </a:xfrm>
        </p:grpSpPr>
        <p:sp>
          <p:nvSpPr>
            <p:cNvPr id="7" name="Kombinationstegning: figur 6">
              <a:extLst>
                <a:ext uri="{FF2B5EF4-FFF2-40B4-BE49-F238E27FC236}">
                  <a16:creationId xmlns:a16="http://schemas.microsoft.com/office/drawing/2014/main" id="{A73EB861-B324-6833-2E1B-2D9BF54F1B0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95882646-4746-E664-0836-25C0430C3C3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B785C70F-AE66-E686-6467-F58D22B68CD2}"/>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F7A24232-9531-584A-A12B-3ACA1DDA25C6}"/>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415570D7-4F63-98B2-E69B-ACCDBF6B3A34}"/>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1EB0B26D-1786-A478-9B71-2CA5D1F3B51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71403FC1-5680-0253-85C9-BCD671CACF4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0D93513E-6620-7C16-6F6C-178DEC9BC9A4}"/>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14FDB483-6E56-AE0D-AE7D-D8032F370B6D}"/>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35E4B27A-5906-D17B-EEBD-5D91B38A62F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ED6C38CB-691F-01B6-A5A1-09E8D2E5CBD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3C6464DF-F009-2A50-CE56-4132D12B7DE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D0D19B4-26DF-38FC-6ECD-2B74B2842A86}"/>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E221C527-E3D7-2AEE-AFD5-980C62E438F6}"/>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33AB506F-4ED4-B415-329E-816EAAA1C13C}"/>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18AAD072-D96C-8A01-858B-FD6F0F19D8F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8A7CDF8-6238-F398-556D-91C7EDD34B4D}"/>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17CF13-A10B-F77F-C3EA-521B1565F018}"/>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70F75A69-2703-BE77-2D41-3926A7876EA9}"/>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CC3AD400-D6E6-587A-CDA5-AE3D53B5E5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1364046910"/>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hasCustomPrompt="1"/>
          </p:nvPr>
        </p:nvSpPr>
        <p:spPr>
          <a:xfrm>
            <a:off x="4879974" y="0"/>
            <a:ext cx="7312025" cy="6858000"/>
          </a:xfrm>
        </p:spPr>
        <p:txBody>
          <a:bodyPr anchor="ctr" anchorCtr="0"/>
          <a:lstStyle>
            <a:lvl1pPr marL="0" indent="0" algn="ctr">
              <a:buNone/>
              <a:defRPr sz="1600">
                <a:solidFill>
                  <a:schemeClr val="accent1"/>
                </a:solidFill>
              </a:defRPr>
            </a:lvl1pPr>
          </a:lstStyle>
          <a:p>
            <a:r>
              <a:rPr lang="en-US"/>
              <a:t>Illustration</a:t>
            </a:r>
            <a:endParaRPr lang="da-DK"/>
          </a:p>
        </p:txBody>
      </p:sp>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3" name="Grafik 2">
            <a:extLst>
              <a:ext uri="{FF2B5EF4-FFF2-40B4-BE49-F238E27FC236}">
                <a16:creationId xmlns:a16="http://schemas.microsoft.com/office/drawing/2014/main" id="{F8ADBF7B-D4A2-2440-F1F4-288389D5076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4" name="Gruppe 3">
            <a:extLst>
              <a:ext uri="{FF2B5EF4-FFF2-40B4-BE49-F238E27FC236}">
                <a16:creationId xmlns:a16="http://schemas.microsoft.com/office/drawing/2014/main" id="{6740C698-B729-4935-6F72-12AB9A14CCE6}"/>
              </a:ext>
            </a:extLst>
          </p:cNvPr>
          <p:cNvGrpSpPr/>
          <p:nvPr userDrawn="1"/>
        </p:nvGrpSpPr>
        <p:grpSpPr>
          <a:xfrm>
            <a:off x="-3931494" y="2045605"/>
            <a:ext cx="3155019" cy="4825097"/>
            <a:chOff x="-3931494" y="2045605"/>
            <a:chExt cx="3155019" cy="4825097"/>
          </a:xfrm>
        </p:grpSpPr>
        <p:sp>
          <p:nvSpPr>
            <p:cNvPr id="5" name="Kombinationstegning: figur 4">
              <a:extLst>
                <a:ext uri="{FF2B5EF4-FFF2-40B4-BE49-F238E27FC236}">
                  <a16:creationId xmlns:a16="http://schemas.microsoft.com/office/drawing/2014/main" id="{1EC6983C-49B1-9B1E-B32B-3CBF02104180}"/>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AA442231-D920-99AE-119B-E0F51BB763A2}"/>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C0A41097-D992-0ECD-8B36-336303BFDB10}"/>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9" name="Grafik 51">
              <a:extLst>
                <a:ext uri="{FF2B5EF4-FFF2-40B4-BE49-F238E27FC236}">
                  <a16:creationId xmlns:a16="http://schemas.microsoft.com/office/drawing/2014/main" id="{4B7F126A-D79F-7348-7D90-BB7D902E993F}"/>
                </a:ext>
              </a:extLst>
            </p:cNvPr>
            <p:cNvGrpSpPr/>
            <p:nvPr/>
          </p:nvGrpSpPr>
          <p:grpSpPr>
            <a:xfrm rot="5400000">
              <a:off x="-2494595" y="3768855"/>
              <a:ext cx="1378599" cy="689299"/>
              <a:chOff x="-3388919" y="3563828"/>
              <a:chExt cx="1378599" cy="689299"/>
            </a:xfrm>
          </p:grpSpPr>
          <p:sp>
            <p:nvSpPr>
              <p:cNvPr id="24" name="Kombinationstegning: figur 23">
                <a:extLst>
                  <a:ext uri="{FF2B5EF4-FFF2-40B4-BE49-F238E27FC236}">
                    <a16:creationId xmlns:a16="http://schemas.microsoft.com/office/drawing/2014/main" id="{071FBE53-C037-258C-BC3D-40D95BABE89F}"/>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EE12D079-4795-3FEC-4C47-2938869C255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6EF1BFFD-0E27-8B16-B509-4B8D57C93E8A}"/>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63CCC78A-671F-7E56-0E35-20C982EACD13}"/>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EC718BF6-DFF8-62DC-3BDF-C9F1442E4036}"/>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DFE059BA-72F5-8D37-D1FB-4ECE6D5B54D8}"/>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3CB1198B-87E3-223E-CB42-7F638630B18A}"/>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9BD48F7C-553E-D39F-EDC4-EFE1912627E9}"/>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FBF85100-EFB4-438C-238D-975CBEF9789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9FC9A0AC-E2B2-2070-0A56-2B3B3473EDBC}"/>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C9CBEE69-4A0D-FC50-282C-EE61AF0AFEA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0EA7D857-9CD1-E1AE-FB40-D2DEDFC81103}"/>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2D9D76C6-70FB-214A-9EEB-B567C63BE557}"/>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48CE1321-CC19-FC79-46EF-6FF542E614AF}"/>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185733DB-9C35-DD1F-AFFC-E98569AFC0F0}"/>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A90C6C1B-EB30-B3B8-7AAA-BA438F1A53D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2844181748"/>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3DED5C38-7DDF-9F00-333B-93AE23843BB3}"/>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463906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
        <p:nvSpPr>
          <p:cNvPr id="2" name="Pladsholder til slidenummer 1">
            <a:extLst>
              <a:ext uri="{FF2B5EF4-FFF2-40B4-BE49-F238E27FC236}">
                <a16:creationId xmlns:a16="http://schemas.microsoft.com/office/drawing/2014/main" id="{5B258DB3-DD17-D5D8-C8A3-55A1975A29B2}"/>
              </a:ext>
            </a:extLst>
          </p:cNvPr>
          <p:cNvSpPr>
            <a:spLocks noGrp="1"/>
          </p:cNvSpPr>
          <p:nvPr>
            <p:ph type="sldNum" sz="quarter" idx="15"/>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2683543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ctr" anchorCtr="0"/>
          <a:lstStyle>
            <a:lvl1pPr marL="0" indent="0" algn="ctr">
              <a:buNone/>
              <a:defRPr sz="1600">
                <a:solidFill>
                  <a:schemeClr val="accent1"/>
                </a:solidFill>
              </a:defRPr>
            </a:lvl1pPr>
          </a:lstStyle>
          <a:p>
            <a:r>
              <a:rPr lang="da-DK"/>
              <a:t>Indsæt </a:t>
            </a:r>
            <a:br>
              <a:rPr lang="da-DK"/>
            </a:br>
            <a:r>
              <a:rPr lang="da-DK"/>
              <a:t>taleboble </a:t>
            </a:r>
            <a:br>
              <a:rPr lang="da-DK"/>
            </a:br>
            <a:r>
              <a:rPr lang="da-DK"/>
              <a:t>her</a:t>
            </a:r>
          </a:p>
        </p:txBody>
      </p:sp>
    </p:spTree>
    <p:extLst>
      <p:ext uri="{BB962C8B-B14F-4D97-AF65-F5344CB8AC3E}">
        <p14:creationId xmlns:p14="http://schemas.microsoft.com/office/powerpoint/2010/main" val="411941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3" name="Pladsholder til slidenummer 2">
            <a:extLst>
              <a:ext uri="{FF2B5EF4-FFF2-40B4-BE49-F238E27FC236}">
                <a16:creationId xmlns:a16="http://schemas.microsoft.com/office/drawing/2014/main" id="{A2EBE805-4572-3E3B-6B4B-C04B7C09485E}"/>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billede 8">
            <a:extLst>
              <a:ext uri="{FF2B5EF4-FFF2-40B4-BE49-F238E27FC236}">
                <a16:creationId xmlns:a16="http://schemas.microsoft.com/office/drawing/2014/main" id="{8C7A827E-5060-0906-CB90-1F209979F421}"/>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Tree>
    <p:extLst>
      <p:ext uri="{BB962C8B-B14F-4D97-AF65-F5344CB8AC3E}">
        <p14:creationId xmlns:p14="http://schemas.microsoft.com/office/powerpoint/2010/main" val="23108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41" name="Grafik 25">
            <a:extLst>
              <a:ext uri="{FF2B5EF4-FFF2-40B4-BE49-F238E27FC236}">
                <a16:creationId xmlns:a16="http://schemas.microsoft.com/office/drawing/2014/main" id="{533709DF-F069-E419-ACF8-7A55A70019F8}"/>
              </a:ext>
            </a:extLst>
          </p:cNvPr>
          <p:cNvGrpSpPr/>
          <p:nvPr userDrawn="1"/>
        </p:nvGrpSpPr>
        <p:grpSpPr>
          <a:xfrm>
            <a:off x="559560" y="6062888"/>
            <a:ext cx="1331143" cy="285299"/>
            <a:chOff x="535304" y="6062885"/>
            <a:chExt cx="1331143" cy="285299"/>
          </a:xfrm>
        </p:grpSpPr>
        <p:grpSp>
          <p:nvGrpSpPr>
            <p:cNvPr id="42" name="Grafik 25">
              <a:extLst>
                <a:ext uri="{FF2B5EF4-FFF2-40B4-BE49-F238E27FC236}">
                  <a16:creationId xmlns:a16="http://schemas.microsoft.com/office/drawing/2014/main" id="{0941CE94-3A1A-4CAD-BD99-D6E17D9C4113}"/>
                </a:ext>
              </a:extLst>
            </p:cNvPr>
            <p:cNvGrpSpPr/>
            <p:nvPr/>
          </p:nvGrpSpPr>
          <p:grpSpPr>
            <a:xfrm>
              <a:off x="931394" y="6164292"/>
              <a:ext cx="935053" cy="176482"/>
              <a:chOff x="931394" y="6164292"/>
              <a:chExt cx="935053" cy="176482"/>
            </a:xfrm>
            <a:solidFill>
              <a:srgbClr val="000000"/>
            </a:solidFill>
          </p:grpSpPr>
          <p:sp>
            <p:nvSpPr>
              <p:cNvPr id="47" name="Kombinationstegning: figur 46">
                <a:extLst>
                  <a:ext uri="{FF2B5EF4-FFF2-40B4-BE49-F238E27FC236}">
                    <a16:creationId xmlns:a16="http://schemas.microsoft.com/office/drawing/2014/main" id="{EF25E664-C25A-D2FF-CD35-4819930ED94A}"/>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48" name="Kombinationstegning: figur 47">
                <a:extLst>
                  <a:ext uri="{FF2B5EF4-FFF2-40B4-BE49-F238E27FC236}">
                    <a16:creationId xmlns:a16="http://schemas.microsoft.com/office/drawing/2014/main" id="{750AC735-76A9-94AC-B8A3-308A25BA71A6}"/>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49" name="Kombinationstegning: figur 48">
                <a:extLst>
                  <a:ext uri="{FF2B5EF4-FFF2-40B4-BE49-F238E27FC236}">
                    <a16:creationId xmlns:a16="http://schemas.microsoft.com/office/drawing/2014/main" id="{DD2E88B8-3917-B891-C4D6-D2F5190BF9F8}"/>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50" name="Kombinationstegning: figur 49">
                <a:extLst>
                  <a:ext uri="{FF2B5EF4-FFF2-40B4-BE49-F238E27FC236}">
                    <a16:creationId xmlns:a16="http://schemas.microsoft.com/office/drawing/2014/main" id="{0769359C-8B4B-9C87-B14E-E86A60772B66}"/>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51" name="Kombinationstegning: figur 50">
                <a:extLst>
                  <a:ext uri="{FF2B5EF4-FFF2-40B4-BE49-F238E27FC236}">
                    <a16:creationId xmlns:a16="http://schemas.microsoft.com/office/drawing/2014/main" id="{E776E424-795E-46B6-DA8C-1D9D0B8EFAE6}"/>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52" name="Kombinationstegning: figur 51">
                <a:extLst>
                  <a:ext uri="{FF2B5EF4-FFF2-40B4-BE49-F238E27FC236}">
                    <a16:creationId xmlns:a16="http://schemas.microsoft.com/office/drawing/2014/main" id="{B6F4960E-ABE8-942B-8ECB-5D6E305AC8CA}"/>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53" name="Kombinationstegning: figur 52">
                <a:extLst>
                  <a:ext uri="{FF2B5EF4-FFF2-40B4-BE49-F238E27FC236}">
                    <a16:creationId xmlns:a16="http://schemas.microsoft.com/office/drawing/2014/main" id="{2B58135C-AF7C-9CB4-F676-410A0E45B37F}"/>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54" name="Kombinationstegning: figur 53">
                <a:extLst>
                  <a:ext uri="{FF2B5EF4-FFF2-40B4-BE49-F238E27FC236}">
                    <a16:creationId xmlns:a16="http://schemas.microsoft.com/office/drawing/2014/main" id="{AF78888E-2D33-980B-D691-CF284B7E043B}"/>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55" name="Kombinationstegning: figur 54">
                <a:extLst>
                  <a:ext uri="{FF2B5EF4-FFF2-40B4-BE49-F238E27FC236}">
                    <a16:creationId xmlns:a16="http://schemas.microsoft.com/office/drawing/2014/main" id="{6E20F745-8C01-3455-C14F-498C5C51CB59}"/>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43" name="Grafik 25">
              <a:extLst>
                <a:ext uri="{FF2B5EF4-FFF2-40B4-BE49-F238E27FC236}">
                  <a16:creationId xmlns:a16="http://schemas.microsoft.com/office/drawing/2014/main" id="{8B5A5C10-B617-B7B1-0934-4874BD3444D0}"/>
                </a:ext>
              </a:extLst>
            </p:cNvPr>
            <p:cNvGrpSpPr/>
            <p:nvPr/>
          </p:nvGrpSpPr>
          <p:grpSpPr>
            <a:xfrm>
              <a:off x="535304" y="6062885"/>
              <a:ext cx="323487" cy="285299"/>
              <a:chOff x="535304" y="6062885"/>
              <a:chExt cx="323487" cy="285299"/>
            </a:xfrm>
          </p:grpSpPr>
          <p:sp>
            <p:nvSpPr>
              <p:cNvPr id="44" name="Kombinationstegning: figur 43">
                <a:extLst>
                  <a:ext uri="{FF2B5EF4-FFF2-40B4-BE49-F238E27FC236}">
                    <a16:creationId xmlns:a16="http://schemas.microsoft.com/office/drawing/2014/main" id="{32044E8D-D069-C793-73D1-3E5B4E966CED}"/>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45" name="Kombinationstegning: figur 44">
                <a:extLst>
                  <a:ext uri="{FF2B5EF4-FFF2-40B4-BE49-F238E27FC236}">
                    <a16:creationId xmlns:a16="http://schemas.microsoft.com/office/drawing/2014/main" id="{E4A3AD82-332F-7833-507F-B64F82A92AFF}"/>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46" name="Kombinationstegning: figur 45">
                <a:extLst>
                  <a:ext uri="{FF2B5EF4-FFF2-40B4-BE49-F238E27FC236}">
                    <a16:creationId xmlns:a16="http://schemas.microsoft.com/office/drawing/2014/main" id="{B9ECF1C9-409D-333D-797D-E139F717D3DA}"/>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57" name="Tekstfelt 56">
            <a:extLst>
              <a:ext uri="{FF2B5EF4-FFF2-40B4-BE49-F238E27FC236}">
                <a16:creationId xmlns:a16="http://schemas.microsoft.com/office/drawing/2014/main" id="{125C72CD-C093-BE91-B8B4-E9150EED96B2}"/>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60" name="Lige forbindelse 59">
            <a:extLst>
              <a:ext uri="{FF2B5EF4-FFF2-40B4-BE49-F238E27FC236}">
                <a16:creationId xmlns:a16="http://schemas.microsoft.com/office/drawing/2014/main" id="{0F3427B7-B34F-452C-8FD3-AB9F93AAAB37}"/>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hasCustomPrompt="1"/>
          </p:nvPr>
        </p:nvSpPr>
        <p:spPr>
          <a:xfrm>
            <a:off x="4879974" y="0"/>
            <a:ext cx="7312025" cy="6858000"/>
          </a:xfrm>
        </p:spPr>
        <p:txBody>
          <a:bodyPr anchor="ctr" anchorCtr="0"/>
          <a:lstStyle>
            <a:lvl1pPr marL="0" indent="0" algn="ctr">
              <a:buNone/>
              <a:defRPr sz="1600">
                <a:solidFill>
                  <a:schemeClr val="accent1"/>
                </a:solidFill>
              </a:defRPr>
            </a:lvl1pPr>
          </a:lstStyle>
          <a:p>
            <a:r>
              <a:rPr lang="en-US"/>
              <a:t>Illustration</a:t>
            </a:r>
            <a:endParaRPr lang="da-DK"/>
          </a:p>
        </p:txBody>
      </p:sp>
      <p:grpSp>
        <p:nvGrpSpPr>
          <p:cNvPr id="3" name="Gruppe 2">
            <a:extLst>
              <a:ext uri="{FF2B5EF4-FFF2-40B4-BE49-F238E27FC236}">
                <a16:creationId xmlns:a16="http://schemas.microsoft.com/office/drawing/2014/main" id="{1EEB10FB-CE0A-65C7-A68E-F65851FE7B7B}"/>
              </a:ext>
            </a:extLst>
          </p:cNvPr>
          <p:cNvGrpSpPr/>
          <p:nvPr userDrawn="1"/>
        </p:nvGrpSpPr>
        <p:grpSpPr>
          <a:xfrm>
            <a:off x="-3931494" y="2045605"/>
            <a:ext cx="3155024" cy="4825097"/>
            <a:chOff x="-3931494" y="2045605"/>
            <a:chExt cx="3155024" cy="4825097"/>
          </a:xfrm>
        </p:grpSpPr>
        <p:sp>
          <p:nvSpPr>
            <p:cNvPr id="4" name="Kombinationstegning: figur 3">
              <a:extLst>
                <a:ext uri="{FF2B5EF4-FFF2-40B4-BE49-F238E27FC236}">
                  <a16:creationId xmlns:a16="http://schemas.microsoft.com/office/drawing/2014/main" id="{891C040D-3F66-67F3-8173-615A5556655E}"/>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5" name="Kombinationstegning: figur 4">
              <a:extLst>
                <a:ext uri="{FF2B5EF4-FFF2-40B4-BE49-F238E27FC236}">
                  <a16:creationId xmlns:a16="http://schemas.microsoft.com/office/drawing/2014/main" id="{345300D1-4905-C966-949C-FB73C4E9DC7B}"/>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EA4FF23D-5340-5C82-6586-4566DBFF2B0D}"/>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7" name="Grafik 51">
              <a:extLst>
                <a:ext uri="{FF2B5EF4-FFF2-40B4-BE49-F238E27FC236}">
                  <a16:creationId xmlns:a16="http://schemas.microsoft.com/office/drawing/2014/main" id="{6E777349-EFEC-B45E-CA65-71FFFA963C51}"/>
                </a:ext>
              </a:extLst>
            </p:cNvPr>
            <p:cNvGrpSpPr/>
            <p:nvPr/>
          </p:nvGrpSpPr>
          <p:grpSpPr>
            <a:xfrm rot="5400000">
              <a:off x="-2494595" y="3768855"/>
              <a:ext cx="1378599" cy="689299"/>
              <a:chOff x="-3388919" y="3563828"/>
              <a:chExt cx="1378599" cy="689299"/>
            </a:xfrm>
          </p:grpSpPr>
          <p:sp>
            <p:nvSpPr>
              <p:cNvPr id="24" name="Kombinationstegning: figur 23">
                <a:extLst>
                  <a:ext uri="{FF2B5EF4-FFF2-40B4-BE49-F238E27FC236}">
                    <a16:creationId xmlns:a16="http://schemas.microsoft.com/office/drawing/2014/main" id="{57BF5FD1-BAEA-0A8B-6F75-7886A3C1A3D7}"/>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2D7A8C27-74E6-5CF6-3E49-780BEA870F54}"/>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DD193B77-C45D-1524-50BE-A50E0F3A74C5}"/>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10C2C2E1-202E-398D-C958-806BFE7F74AF}"/>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8" name="Kombinationstegning: figur 7">
              <a:extLst>
                <a:ext uri="{FF2B5EF4-FFF2-40B4-BE49-F238E27FC236}">
                  <a16:creationId xmlns:a16="http://schemas.microsoft.com/office/drawing/2014/main" id="{4A76D07C-C9BC-E702-8716-FB35535F8890}"/>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9BD9FCC9-88CC-775D-AFF0-13889BAD8D26}"/>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78606958-F66C-33C6-B03D-FE9E96CD76F2}"/>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507CE433-63D9-27F5-7752-770E31044A73}"/>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CFE0ADA-D526-8BCD-EEFA-5353F98A51C5}"/>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7164EE8B-E561-3929-316F-01AE44FD776B}"/>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2576ABC-9F3C-948A-861C-C959AA0E7C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D3AFFC82-B9AA-0339-AA26-3B0CB33A58A5}"/>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6AF5FA62-CBEF-CCDC-4578-541BA59152E9}"/>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C1BA34CA-A239-EBFB-D763-AB848176EDE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7230498-C162-8A05-B4A7-C22D1BB570DA}"/>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4B7DF1-9D02-F081-CB97-E9EC2C13D8C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2" name="Rektangel 21">
              <a:extLst>
                <a:ext uri="{FF2B5EF4-FFF2-40B4-BE49-F238E27FC236}">
                  <a16:creationId xmlns:a16="http://schemas.microsoft.com/office/drawing/2014/main" id="{09E7D76F-EC89-47A1-9A5D-34223789FD9A}"/>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22E1E08D-6E24-F965-1DCF-EE56777815AB}"/>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292398508"/>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3" name="Pladsholder til slidenummer 2">
            <a:extLst>
              <a:ext uri="{FF2B5EF4-FFF2-40B4-BE49-F238E27FC236}">
                <a16:creationId xmlns:a16="http://schemas.microsoft.com/office/drawing/2014/main" id="{75C970BC-F5B9-90ED-503B-41166F05F211}"/>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30" name="Pladsholder til tekst 83">
            <a:extLst>
              <a:ext uri="{FF2B5EF4-FFF2-40B4-BE49-F238E27FC236}">
                <a16:creationId xmlns:a16="http://schemas.microsoft.com/office/drawing/2014/main" id="{A5FE8B80-EEB0-04F3-5269-26456B51A488}"/>
              </a:ext>
            </a:extLst>
          </p:cNvPr>
          <p:cNvSpPr txBox="1">
            <a:spLocks/>
          </p:cNvSpPr>
          <p:nvPr userDrawn="1"/>
        </p:nvSpPr>
        <p:spPr>
          <a:xfrm>
            <a:off x="337538" y="5813956"/>
            <a:ext cx="1732481" cy="738027"/>
          </a:xfrm>
          <a:prstGeom prst="rect">
            <a:avLst/>
          </a:prstGeom>
          <a:blipFill>
            <a:blip r:embed="rId2">
              <a:extLst>
                <a:ext uri="{96DAC541-7B7A-43D3-8B79-37D633B846F1}">
                  <asvg:svgBlip xmlns:asvg="http://schemas.microsoft.com/office/drawing/2016/SVG/main" r:embed="rId3"/>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883525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4" name="Pladsholder til slidenummer 3">
            <a:extLst>
              <a:ext uri="{FF2B5EF4-FFF2-40B4-BE49-F238E27FC236}">
                <a16:creationId xmlns:a16="http://schemas.microsoft.com/office/drawing/2014/main" id="{23A89851-6178-B857-3340-F0A0FCC4DF6C}"/>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505007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2"/>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8" name="Pladsholder til slidenummer 7">
            <a:extLst>
              <a:ext uri="{FF2B5EF4-FFF2-40B4-BE49-F238E27FC236}">
                <a16:creationId xmlns:a16="http://schemas.microsoft.com/office/drawing/2014/main" id="{2F9915BB-5DD3-35CC-E854-E6CD8AEDDB61}"/>
              </a:ext>
            </a:extLst>
          </p:cNvPr>
          <p:cNvSpPr>
            <a:spLocks noGrp="1"/>
          </p:cNvSpPr>
          <p:nvPr>
            <p:ph type="sldNum" sz="quarter" idx="21"/>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9" name="Pladsholder til tekst 83">
            <a:extLst>
              <a:ext uri="{FF2B5EF4-FFF2-40B4-BE49-F238E27FC236}">
                <a16:creationId xmlns:a16="http://schemas.microsoft.com/office/drawing/2014/main" id="{4A4936FE-981F-DFBF-1946-C040847D19F9}"/>
              </a:ext>
            </a:extLst>
          </p:cNvPr>
          <p:cNvSpPr txBox="1">
            <a:spLocks/>
          </p:cNvSpPr>
          <p:nvPr userDrawn="1"/>
        </p:nvSpPr>
        <p:spPr>
          <a:xfrm>
            <a:off x="337538" y="5813956"/>
            <a:ext cx="1732481" cy="738027"/>
          </a:xfrm>
          <a:prstGeom prst="rect">
            <a:avLst/>
          </a:prstGeom>
          <a:blipFill>
            <a:blip r:embed="rId6">
              <a:extLst>
                <a:ext uri="{96DAC541-7B7A-43D3-8B79-37D633B846F1}">
                  <asvg:svgBlip xmlns:asvg="http://schemas.microsoft.com/office/drawing/2016/SVG/main" r:embed="rId7"/>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1074848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49804"/>
            </a:srgbClr>
          </a:solidFill>
        </p:spPr>
        <p:txBody>
          <a:bodyPr/>
          <a:lstStyle>
            <a:lvl1pPr marL="0" indent="0">
              <a:buNone/>
              <a:defRPr>
                <a:solidFill>
                  <a:schemeClr val="tx1"/>
                </a:solidFill>
              </a:defRPr>
            </a:lvl1pPr>
          </a:lstStyle>
          <a:p>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accent1"/>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7" name="Pladsholder til tekst 83">
            <a:extLst>
              <a:ext uri="{FF2B5EF4-FFF2-40B4-BE49-F238E27FC236}">
                <a16:creationId xmlns:a16="http://schemas.microsoft.com/office/drawing/2014/main" id="{66E23AA4-16EC-E429-0069-45728322168D}"/>
              </a:ext>
            </a:extLst>
          </p:cNvPr>
          <p:cNvSpPr txBox="1">
            <a:spLocks/>
          </p:cNvSpPr>
          <p:nvPr userDrawn="1"/>
        </p:nvSpPr>
        <p:spPr>
          <a:xfrm>
            <a:off x="337538" y="5813956"/>
            <a:ext cx="1732481" cy="738027"/>
          </a:xfrm>
          <a:prstGeom prst="rect">
            <a:avLst/>
          </a:prstGeom>
          <a:blipFill>
            <a:blip r:embed="rId6">
              <a:extLst>
                <a:ext uri="{96DAC541-7B7A-43D3-8B79-37D633B846F1}">
                  <asvg:svgBlip xmlns:asvg="http://schemas.microsoft.com/office/drawing/2016/SVG/main" r:embed="rId7"/>
                </a:ext>
              </a:extLst>
            </a:blip>
            <a:srcRect/>
            <a:stretch>
              <a:fillRect l="28700" r="28700"/>
            </a:stretch>
          </a:blipFill>
        </p:spPr>
        <p:txBody>
          <a:bodyPr/>
          <a:lstStyle>
            <a:lvl1pPr marL="0" indent="0" algn="l" defTabSz="91449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Inter Light" panose="02000503000000020004" pitchFamily="2" charset="0"/>
                <a:cs typeface="+mn-cs"/>
              </a:defRPr>
            </a:lvl1pPr>
            <a:lvl2pPr marL="457246" indent="0" algn="l" defTabSz="91449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92" indent="0" algn="l" defTabSz="91449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738"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983" indent="0" algn="l" defTabSz="91449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 </a:t>
            </a:r>
          </a:p>
        </p:txBody>
      </p:sp>
    </p:spTree>
    <p:extLst>
      <p:ext uri="{BB962C8B-B14F-4D97-AF65-F5344CB8AC3E}">
        <p14:creationId xmlns:p14="http://schemas.microsoft.com/office/powerpoint/2010/main" val="1598834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2" name="Pladsholder til slidenummer 1">
            <a:extLst>
              <a:ext uri="{FF2B5EF4-FFF2-40B4-BE49-F238E27FC236}">
                <a16:creationId xmlns:a16="http://schemas.microsoft.com/office/drawing/2014/main" id="{B04EEEAC-B6FE-F269-B53B-AAB37DA773E0}"/>
              </a:ext>
            </a:extLst>
          </p:cNvPr>
          <p:cNvSpPr>
            <a:spLocks noGrp="1"/>
          </p:cNvSpPr>
          <p:nvPr>
            <p:ph type="sldNum" sz="quarter" idx="14"/>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12" name="Pladsholder til tekst 11">
            <a:extLst>
              <a:ext uri="{FF2B5EF4-FFF2-40B4-BE49-F238E27FC236}">
                <a16:creationId xmlns:a16="http://schemas.microsoft.com/office/drawing/2014/main" id="{653BA742-B776-D639-8780-06E4BBFC3966}"/>
              </a:ext>
            </a:extLst>
          </p:cNvPr>
          <p:cNvSpPr>
            <a:spLocks noGrp="1"/>
          </p:cNvSpPr>
          <p:nvPr>
            <p:ph type="body" sz="quarter" idx="16" hasCustomPrompt="1"/>
          </p:nvPr>
        </p:nvSpPr>
        <p:spPr>
          <a:xfrm>
            <a:off x="5786437" y="1370013"/>
            <a:ext cx="619126" cy="367476"/>
          </a:xfrm>
          <a:blipFill>
            <a:blip r:embed="rId2">
              <a:extLst>
                <a:ext uri="{96DAC541-7B7A-43D3-8B79-37D633B846F1}">
                  <asvg:svgBlip xmlns:asvg="http://schemas.microsoft.com/office/drawing/2016/SVG/main" r:embed="rId3"/>
                </a:ext>
              </a:extLst>
            </a:blip>
            <a:stretch>
              <a:fillRect l="10942" r="10942"/>
            </a:stretch>
          </a:blipFill>
        </p:spPr>
        <p:txBody>
          <a:bodyPr/>
          <a:lstStyle>
            <a:lvl1pPr marL="0" indent="0">
              <a:buNone/>
              <a:defRPr/>
            </a:lvl1pPr>
            <a:lvl2pPr marL="457245" indent="0">
              <a:buNone/>
              <a:defRPr/>
            </a:lvl2pPr>
            <a:lvl3pPr marL="914491" indent="0">
              <a:buNone/>
              <a:defRPr/>
            </a:lvl3pPr>
            <a:lvl4pPr marL="1371737" indent="0">
              <a:buNone/>
              <a:defRPr/>
            </a:lvl4pPr>
            <a:lvl5pPr marL="1828983" indent="0">
              <a:buNone/>
              <a:defRPr/>
            </a:lvl5pPr>
          </a:lstStyle>
          <a:p>
            <a:pPr lvl="0"/>
            <a:r>
              <a:rPr lang="en-US"/>
              <a:t> </a:t>
            </a:r>
            <a:endParaRPr lang="da-DK"/>
          </a:p>
        </p:txBody>
      </p:sp>
    </p:spTree>
    <p:extLst>
      <p:ext uri="{BB962C8B-B14F-4D97-AF65-F5344CB8AC3E}">
        <p14:creationId xmlns:p14="http://schemas.microsoft.com/office/powerpoint/2010/main" val="1838040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accent3">
                <a:lumMod val="75000"/>
                <a:alpha val="20000"/>
              </a:schemeClr>
            </a:outerShdw>
          </a:effectLst>
        </p:spPr>
        <p:txBody>
          <a:bodyPr anchor="ctr" anchorCtr="0"/>
          <a:lstStyle>
            <a:lvl1pPr marL="0" indent="0" algn="ctr">
              <a:buNone/>
              <a:defRPr>
                <a:solidFill>
                  <a:schemeClr val="tx2"/>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629043FF-4C92-64CC-94A4-C9B207E861A9}"/>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530510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2" name="Pladsholder til slidenummer 1">
            <a:extLst>
              <a:ext uri="{FF2B5EF4-FFF2-40B4-BE49-F238E27FC236}">
                <a16:creationId xmlns:a16="http://schemas.microsoft.com/office/drawing/2014/main" id="{D1089577-763A-04A3-3ED2-76F0076A4C5D}"/>
              </a:ext>
            </a:extLst>
          </p:cNvPr>
          <p:cNvSpPr>
            <a:spLocks noGrp="1"/>
          </p:cNvSpPr>
          <p:nvPr>
            <p:ph type="sldNum" sz="quarter" idx="1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1876391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pic>
        <p:nvPicPr>
          <p:cNvPr id="5" name="Grafik 4">
            <a:extLst>
              <a:ext uri="{FF2B5EF4-FFF2-40B4-BE49-F238E27FC236}">
                <a16:creationId xmlns:a16="http://schemas.microsoft.com/office/drawing/2014/main" id="{9563D0EC-74A7-F641-5A33-1487C379E7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850" y="5810544"/>
            <a:ext cx="738027" cy="738027"/>
          </a:xfrm>
          <a:prstGeom prst="rect">
            <a:avLst/>
          </a:prstGeom>
        </p:spPr>
      </p:pic>
      <p:grpSp>
        <p:nvGrpSpPr>
          <p:cNvPr id="6" name="Gruppe 5">
            <a:extLst>
              <a:ext uri="{FF2B5EF4-FFF2-40B4-BE49-F238E27FC236}">
                <a16:creationId xmlns:a16="http://schemas.microsoft.com/office/drawing/2014/main" id="{5B72027B-E358-EF13-1ACD-84B5D7BBECCD}"/>
              </a:ext>
            </a:extLst>
          </p:cNvPr>
          <p:cNvGrpSpPr/>
          <p:nvPr userDrawn="1"/>
        </p:nvGrpSpPr>
        <p:grpSpPr>
          <a:xfrm>
            <a:off x="-3931494" y="2045605"/>
            <a:ext cx="3155019" cy="4825097"/>
            <a:chOff x="-3931494" y="2045605"/>
            <a:chExt cx="3155019" cy="4825097"/>
          </a:xfrm>
        </p:grpSpPr>
        <p:sp>
          <p:nvSpPr>
            <p:cNvPr id="7" name="Kombinationstegning: figur 6">
              <a:extLst>
                <a:ext uri="{FF2B5EF4-FFF2-40B4-BE49-F238E27FC236}">
                  <a16:creationId xmlns:a16="http://schemas.microsoft.com/office/drawing/2014/main" id="{A73EB861-B324-6833-2E1B-2D9BF54F1B0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95882646-4746-E664-0836-25C0430C3C3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B785C70F-AE66-E686-6467-F58D22B68CD2}"/>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F7A24232-9531-584A-A12B-3ACA1DDA25C6}"/>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415570D7-4F63-98B2-E69B-ACCDBF6B3A34}"/>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1EB0B26D-1786-A478-9B71-2CA5D1F3B51B}"/>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71403FC1-5680-0253-85C9-BCD671CACF4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0D93513E-6620-7C16-6F6C-178DEC9BC9A4}"/>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1" name="Kombinationstegning: figur 10">
              <a:extLst>
                <a:ext uri="{FF2B5EF4-FFF2-40B4-BE49-F238E27FC236}">
                  <a16:creationId xmlns:a16="http://schemas.microsoft.com/office/drawing/2014/main" id="{14FDB483-6E56-AE0D-AE7D-D8032F370B6D}"/>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35E4B27A-5906-D17B-EEBD-5D91B38A62F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ED6C38CB-691F-01B6-A5A1-09E8D2E5CBD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3C6464DF-F009-2A50-CE56-4132D12B7DE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D0D19B4-26DF-38FC-6ECD-2B74B2842A86}"/>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E221C527-E3D7-2AEE-AFD5-980C62E438F6}"/>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33AB506F-4ED4-B415-329E-816EAAA1C13C}"/>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18AAD072-D96C-8A01-858B-FD6F0F19D8F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8A7CDF8-6238-F398-556D-91C7EDD34B4D}"/>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17CF13-A10B-F77F-C3EA-521B1565F018}"/>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70F75A69-2703-BE77-2D41-3926A7876EA9}"/>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CC3AD400-D6E6-587A-CDA5-AE3D53B5E5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Tree>
    <p:extLst>
      <p:ext uri="{BB962C8B-B14F-4D97-AF65-F5344CB8AC3E}">
        <p14:creationId xmlns:p14="http://schemas.microsoft.com/office/powerpoint/2010/main" val="1364046910"/>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C686B98-A0D8-ED0F-27F9-8A3B90C22395}"/>
              </a:ext>
            </a:extLst>
          </p:cNvPr>
          <p:cNvSpPr>
            <a:spLocks noGrp="1"/>
          </p:cNvSpPr>
          <p:nvPr>
            <p:ph type="dt" sz="half" idx="10"/>
          </p:nvPr>
        </p:nvSpPr>
        <p:spPr/>
        <p:txBody>
          <a:bodyPr/>
          <a:lstStyle/>
          <a:p>
            <a:fld id="{9EB80198-3ADD-48E9-9779-DDA3C067F900}" type="datetimeFigureOut">
              <a:rPr lang="da-DK" smtClean="0"/>
              <a:t>18-02-2025</a:t>
            </a:fld>
            <a:endParaRPr lang="da-DK"/>
          </a:p>
        </p:txBody>
      </p:sp>
      <p:sp>
        <p:nvSpPr>
          <p:cNvPr id="3" name="Pladsholder til sidefod 2">
            <a:extLst>
              <a:ext uri="{FF2B5EF4-FFF2-40B4-BE49-F238E27FC236}">
                <a16:creationId xmlns:a16="http://schemas.microsoft.com/office/drawing/2014/main" id="{CB470909-1074-5B70-C1C8-A30D6CAA9D0C}"/>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D401ED78-C960-E0CC-F37C-77E05F347825}"/>
              </a:ext>
            </a:extLst>
          </p:cNvPr>
          <p:cNvSpPr>
            <a:spLocks noGrp="1"/>
          </p:cNvSpPr>
          <p:nvPr>
            <p:ph type="sldNum" sz="quarter" idx="12"/>
          </p:nvPr>
        </p:nvSpPr>
        <p:spPr/>
        <p:txBody>
          <a:bodyPr/>
          <a:lstStyle/>
          <a:p>
            <a:fld id="{4E69F096-506A-4E46-9E1A-894D35DD9F08}" type="slidenum">
              <a:rPr lang="da-DK" smtClean="0"/>
              <a:t>‹nr.›</a:t>
            </a:fld>
            <a:endParaRPr lang="da-DK"/>
          </a:p>
        </p:txBody>
      </p:sp>
    </p:spTree>
    <p:extLst>
      <p:ext uri="{BB962C8B-B14F-4D97-AF65-F5344CB8AC3E}">
        <p14:creationId xmlns:p14="http://schemas.microsoft.com/office/powerpoint/2010/main" val="4283149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B4D3B-C7CD-5FFD-3857-466CCB237EC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A1D9EC2-F47B-8E7A-B25A-459A6F66851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F15CE99-D3B4-5549-A6ED-A449BB1DA511}"/>
              </a:ext>
            </a:extLst>
          </p:cNvPr>
          <p:cNvSpPr>
            <a:spLocks noGrp="1"/>
          </p:cNvSpPr>
          <p:nvPr>
            <p:ph type="dt" sz="half" idx="10"/>
          </p:nvPr>
        </p:nvSpPr>
        <p:spPr/>
        <p:txBody>
          <a:bodyPr/>
          <a:lstStyle/>
          <a:p>
            <a:fld id="{9EB80198-3ADD-48E9-9779-DDA3C067F900}" type="datetimeFigureOut">
              <a:rPr lang="da-DK" smtClean="0"/>
              <a:t>18-02-2025</a:t>
            </a:fld>
            <a:endParaRPr lang="da-DK"/>
          </a:p>
        </p:txBody>
      </p:sp>
      <p:sp>
        <p:nvSpPr>
          <p:cNvPr id="5" name="Pladsholder til sidefod 4">
            <a:extLst>
              <a:ext uri="{FF2B5EF4-FFF2-40B4-BE49-F238E27FC236}">
                <a16:creationId xmlns:a16="http://schemas.microsoft.com/office/drawing/2014/main" id="{29C65117-3B85-0C28-12A6-AFC6F377A0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0EAEA7F-ACEC-D947-D253-9A01F38646D9}"/>
              </a:ext>
            </a:extLst>
          </p:cNvPr>
          <p:cNvSpPr>
            <a:spLocks noGrp="1"/>
          </p:cNvSpPr>
          <p:nvPr>
            <p:ph type="sldNum" sz="quarter" idx="12"/>
          </p:nvPr>
        </p:nvSpPr>
        <p:spPr/>
        <p:txBody>
          <a:bodyPr/>
          <a:lstStyle/>
          <a:p>
            <a:fld id="{4E69F096-506A-4E46-9E1A-894D35DD9F08}" type="slidenum">
              <a:rPr lang="da-DK" smtClean="0"/>
              <a:t>‹nr.›</a:t>
            </a:fld>
            <a:endParaRPr lang="da-DK"/>
          </a:p>
        </p:txBody>
      </p:sp>
    </p:spTree>
    <p:extLst>
      <p:ext uri="{BB962C8B-B14F-4D97-AF65-F5344CB8AC3E}">
        <p14:creationId xmlns:p14="http://schemas.microsoft.com/office/powerpoint/2010/main" val="215069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3DED5C38-7DDF-9F00-333B-93AE23843BB3}"/>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2923446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ADC045-0FA4-09EC-B5BD-DA0FFAE783F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17A9E73-EA16-D7C2-DF00-0284790E5D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CE3BBA5-C681-04EB-7A40-267F246E7116}"/>
              </a:ext>
            </a:extLst>
          </p:cNvPr>
          <p:cNvSpPr>
            <a:spLocks noGrp="1"/>
          </p:cNvSpPr>
          <p:nvPr>
            <p:ph type="dt" sz="half" idx="10"/>
          </p:nvPr>
        </p:nvSpPr>
        <p:spPr/>
        <p:txBody>
          <a:bodyPr/>
          <a:lstStyle/>
          <a:p>
            <a:fld id="{9EB80198-3ADD-48E9-9779-DDA3C067F900}" type="datetimeFigureOut">
              <a:rPr lang="da-DK" smtClean="0"/>
              <a:t>18-02-2025</a:t>
            </a:fld>
            <a:endParaRPr lang="da-DK"/>
          </a:p>
        </p:txBody>
      </p:sp>
      <p:sp>
        <p:nvSpPr>
          <p:cNvPr id="5" name="Pladsholder til sidefod 4">
            <a:extLst>
              <a:ext uri="{FF2B5EF4-FFF2-40B4-BE49-F238E27FC236}">
                <a16:creationId xmlns:a16="http://schemas.microsoft.com/office/drawing/2014/main" id="{7F1FC82B-69DB-74E7-8FE5-E10CC71566C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5B1CA61-D5B7-28EB-B169-8AB07D666498}"/>
              </a:ext>
            </a:extLst>
          </p:cNvPr>
          <p:cNvSpPr>
            <a:spLocks noGrp="1"/>
          </p:cNvSpPr>
          <p:nvPr>
            <p:ph type="sldNum" sz="quarter" idx="12"/>
          </p:nvPr>
        </p:nvSpPr>
        <p:spPr/>
        <p:txBody>
          <a:bodyPr/>
          <a:lstStyle/>
          <a:p>
            <a:fld id="{4E69F096-506A-4E46-9E1A-894D35DD9F08}" type="slidenum">
              <a:rPr lang="da-DK" smtClean="0"/>
              <a:t>‹nr.›</a:t>
            </a:fld>
            <a:endParaRPr lang="da-DK"/>
          </a:p>
        </p:txBody>
      </p:sp>
    </p:spTree>
    <p:extLst>
      <p:ext uri="{BB962C8B-B14F-4D97-AF65-F5344CB8AC3E}">
        <p14:creationId xmlns:p14="http://schemas.microsoft.com/office/powerpoint/2010/main" val="327476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2"/>
            <a:ext cx="10363200" cy="1470025"/>
          </a:xfrm>
        </p:spPr>
        <p:txBody>
          <a:bodyPr/>
          <a:lstStyle/>
          <a:p>
            <a:r>
              <a:rPr lang="da-DK"/>
              <a:t>Klik for at redigere i masteren</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967873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431214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7"/>
            <a:ext cx="10363200" cy="1362075"/>
          </a:xfrm>
        </p:spPr>
        <p:txBody>
          <a:bodyPr anchor="t"/>
          <a:lstStyle>
            <a:lvl1pPr algn="l">
              <a:defRPr sz="4000" b="1" cap="all"/>
            </a:lvl1pPr>
          </a:lstStyle>
          <a:p>
            <a:r>
              <a:rPr lang="da-DK"/>
              <a:t>Klik for at redigere i masteren</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77448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496672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116217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dato 2"/>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313055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450165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a-DK"/>
              <a:t>Klik for at redigere i masteren</a:t>
            </a:r>
          </a:p>
        </p:txBody>
      </p:sp>
      <p:sp>
        <p:nvSpPr>
          <p:cNvPr id="3" name="Pladsholder til indhold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146721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a-DK"/>
              <a:t>Klik for at redigere i masteren</a:t>
            </a:r>
          </a:p>
        </p:txBody>
      </p:sp>
      <p:sp>
        <p:nvSpPr>
          <p:cNvPr id="3" name="Pladsholder til bille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72299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
        <p:nvSpPr>
          <p:cNvPr id="2" name="Pladsholder til slidenummer 1">
            <a:extLst>
              <a:ext uri="{FF2B5EF4-FFF2-40B4-BE49-F238E27FC236}">
                <a16:creationId xmlns:a16="http://schemas.microsoft.com/office/drawing/2014/main" id="{5B258DB3-DD17-D5D8-C8A3-55A1975A29B2}"/>
              </a:ext>
            </a:extLst>
          </p:cNvPr>
          <p:cNvSpPr>
            <a:spLocks noGrp="1"/>
          </p:cNvSpPr>
          <p:nvPr>
            <p:ph type="sldNum" sz="quarter" idx="15"/>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5010775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711306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40"/>
            <a:ext cx="2743200" cy="5851525"/>
          </a:xfrm>
        </p:spPr>
        <p:txBody>
          <a:bodyPr vert="eaVert"/>
          <a:lstStyle/>
          <a:p>
            <a:r>
              <a:rPr lang="da-DK"/>
              <a:t>Klik for at redigere i masteren</a:t>
            </a:r>
          </a:p>
        </p:txBody>
      </p:sp>
      <p:sp>
        <p:nvSpPr>
          <p:cNvPr id="3" name="Pladsholder til lodret titel 2"/>
          <p:cNvSpPr>
            <a:spLocks noGrp="1"/>
          </p:cNvSpPr>
          <p:nvPr>
            <p:ph type="body" orient="vert" idx="1"/>
          </p:nvPr>
        </p:nvSpPr>
        <p:spPr>
          <a:xfrm>
            <a:off x="609600" y="274640"/>
            <a:ext cx="8026400" cy="585152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42943892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60001" y="1908819"/>
            <a:ext cx="6424472" cy="38252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5" name="Picture Placeholder 4">
            <a:extLst>
              <a:ext uri="{FF2B5EF4-FFF2-40B4-BE49-F238E27FC236}">
                <a16:creationId xmlns:a16="http://schemas.microsoft.com/office/drawing/2014/main" id="{26BA3D83-079F-8343-B9E3-E68CAD582F40}"/>
              </a:ext>
            </a:extLst>
          </p:cNvPr>
          <p:cNvSpPr>
            <a:spLocks noGrp="1"/>
          </p:cNvSpPr>
          <p:nvPr>
            <p:ph type="pic" sz="quarter" idx="11"/>
          </p:nvPr>
        </p:nvSpPr>
        <p:spPr>
          <a:xfrm>
            <a:off x="7702552" y="1892300"/>
            <a:ext cx="4489449" cy="3937000"/>
          </a:xfrm>
          <a:solidFill>
            <a:schemeClr val="bg1">
              <a:lumMod val="95000"/>
            </a:schemeClr>
          </a:solidFill>
        </p:spPr>
        <p:txBody>
          <a:bodyPr/>
          <a:lstStyle/>
          <a:p>
            <a:endParaRPr lang="da-DK"/>
          </a:p>
        </p:txBody>
      </p:sp>
    </p:spTree>
    <p:extLst>
      <p:ext uri="{BB962C8B-B14F-4D97-AF65-F5344CB8AC3E}">
        <p14:creationId xmlns:p14="http://schemas.microsoft.com/office/powerpoint/2010/main" val="41365995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er 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8E2114-6953-7C4D-B7EB-4D10D3A83481}"/>
              </a:ext>
            </a:extLst>
          </p:cNvPr>
          <p:cNvSpPr/>
          <p:nvPr userDrawn="1"/>
        </p:nvSpPr>
        <p:spPr>
          <a:xfrm>
            <a:off x="0" y="1"/>
            <a:ext cx="12192000" cy="5829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a-DK" sz="2400"/>
          </a:p>
        </p:txBody>
      </p:sp>
      <p:sp>
        <p:nvSpPr>
          <p:cNvPr id="2" name="Title 1"/>
          <p:cNvSpPr>
            <a:spLocks noGrp="1"/>
          </p:cNvSpPr>
          <p:nvPr>
            <p:ph type="title"/>
          </p:nvPr>
        </p:nvSpPr>
        <p:spPr>
          <a:xfrm>
            <a:off x="0" y="1"/>
            <a:ext cx="12192000" cy="5829300"/>
          </a:xfrm>
        </p:spPr>
        <p:txBody>
          <a:bodyPr anchor="ctr" anchorCtr="0">
            <a:normAutofit/>
          </a:bodyPr>
          <a:lstStyle>
            <a:lvl1pPr algn="ctr">
              <a:lnSpc>
                <a:spcPct val="110000"/>
              </a:lnSpc>
              <a:defRPr sz="3333">
                <a:solidFill>
                  <a:schemeClr val="bg1"/>
                </a:solidFill>
              </a:defRPr>
            </a:lvl1pPr>
          </a:lstStyle>
          <a:p>
            <a:r>
              <a:rPr lang="en-US"/>
              <a:t>Click to edit Master title style</a:t>
            </a:r>
          </a:p>
        </p:txBody>
      </p:sp>
      <p:sp>
        <p:nvSpPr>
          <p:cNvPr id="7" name="Slide Number Placeholder 6">
            <a:extLst>
              <a:ext uri="{FF2B5EF4-FFF2-40B4-BE49-F238E27FC236}">
                <a16:creationId xmlns:a16="http://schemas.microsoft.com/office/drawing/2014/main" id="{86E3459B-8123-E64A-83DE-1B6D6557D02A}"/>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285352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 with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463381C-F466-7F48-A650-71DEBD144C64}"/>
              </a:ext>
            </a:extLst>
          </p:cNvPr>
          <p:cNvSpPr>
            <a:spLocks noGrp="1"/>
          </p:cNvSpPr>
          <p:nvPr>
            <p:ph type="pic" sz="quarter" idx="11"/>
          </p:nvPr>
        </p:nvSpPr>
        <p:spPr>
          <a:xfrm>
            <a:off x="0" y="1"/>
            <a:ext cx="12192000" cy="5829300"/>
          </a:xfrm>
          <a:solidFill>
            <a:schemeClr val="bg1">
              <a:lumMod val="85000"/>
            </a:schemeClr>
          </a:solidFill>
        </p:spPr>
        <p:txBody>
          <a:bodyPr/>
          <a:lstStyle/>
          <a:p>
            <a:endParaRPr lang="da-DK"/>
          </a:p>
        </p:txBody>
      </p:sp>
      <p:sp>
        <p:nvSpPr>
          <p:cNvPr id="2" name="Title 1"/>
          <p:cNvSpPr>
            <a:spLocks noGrp="1"/>
          </p:cNvSpPr>
          <p:nvPr>
            <p:ph type="title"/>
          </p:nvPr>
        </p:nvSpPr>
        <p:spPr>
          <a:xfrm>
            <a:off x="958851" y="1892300"/>
            <a:ext cx="4465027" cy="2984501"/>
          </a:xfrm>
        </p:spPr>
        <p:txBody>
          <a:bodyPr anchor="t" anchorCtr="0">
            <a:normAutofit/>
          </a:bodyPr>
          <a:lstStyle>
            <a:lvl1pPr algn="l">
              <a:defRPr sz="3333">
                <a:solidFill>
                  <a:schemeClr val="bg1"/>
                </a:solidFill>
              </a:defRPr>
            </a:lvl1pPr>
          </a:lstStyle>
          <a:p>
            <a:r>
              <a:rPr lang="en-US"/>
              <a:t>Click to edit Master title style</a:t>
            </a:r>
          </a:p>
        </p:txBody>
      </p:sp>
      <p:sp>
        <p:nvSpPr>
          <p:cNvPr id="7" name="Slide Number Placeholder 6">
            <a:extLst>
              <a:ext uri="{FF2B5EF4-FFF2-40B4-BE49-F238E27FC236}">
                <a16:creationId xmlns:a16="http://schemas.microsoft.com/office/drawing/2014/main" id="{86E3459B-8123-E64A-83DE-1B6D6557D02A}"/>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13557739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2"/>
            <a:ext cx="10363200" cy="1470025"/>
          </a:xfrm>
        </p:spPr>
        <p:txBody>
          <a:bodyPr/>
          <a:lstStyle/>
          <a:p>
            <a:r>
              <a:rPr lang="da-DK"/>
              <a:t>Klik for at redigere i masteren</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28143279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9903009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7"/>
            <a:ext cx="10363200" cy="1362075"/>
          </a:xfrm>
        </p:spPr>
        <p:txBody>
          <a:bodyPr anchor="t"/>
          <a:lstStyle>
            <a:lvl1pPr algn="l">
              <a:defRPr sz="4000" b="1" cap="all"/>
            </a:lvl1pPr>
          </a:lstStyle>
          <a:p>
            <a:r>
              <a:rPr lang="da-DK"/>
              <a:t>Klik for at redigere i masteren</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2051319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0332917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9957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ctr" anchorCtr="0"/>
          <a:lstStyle>
            <a:lvl1pPr marL="0" indent="0" algn="ctr">
              <a:buNone/>
              <a:defRPr sz="1600">
                <a:solidFill>
                  <a:schemeClr val="accent1"/>
                </a:solidFill>
              </a:defRPr>
            </a:lvl1pPr>
          </a:lstStyle>
          <a:p>
            <a:r>
              <a:rPr lang="da-DK"/>
              <a:t>Indsæt </a:t>
            </a:r>
            <a:br>
              <a:rPr lang="da-DK"/>
            </a:br>
            <a:r>
              <a:rPr lang="da-DK"/>
              <a:t>taleboble </a:t>
            </a:r>
            <a:br>
              <a:rPr lang="da-DK"/>
            </a:br>
            <a:r>
              <a:rPr lang="da-DK"/>
              <a:t>her</a:t>
            </a:r>
          </a:p>
        </p:txBody>
      </p:sp>
      <p:sp>
        <p:nvSpPr>
          <p:cNvPr id="5" name="Pladsholder til slidenummer 4">
            <a:extLst>
              <a:ext uri="{FF2B5EF4-FFF2-40B4-BE49-F238E27FC236}">
                <a16:creationId xmlns:a16="http://schemas.microsoft.com/office/drawing/2014/main" id="{94954156-050D-05C5-D853-75B042CFC9F7}"/>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4858350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dato 2"/>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32332408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002921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a-DK"/>
              <a:t>Klik for at redigere i masteren</a:t>
            </a:r>
          </a:p>
        </p:txBody>
      </p:sp>
      <p:sp>
        <p:nvSpPr>
          <p:cNvPr id="3" name="Pladsholder til indhold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18949737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a-DK"/>
              <a:t>Klik for at redigere i masteren</a:t>
            </a:r>
          </a:p>
        </p:txBody>
      </p:sp>
      <p:sp>
        <p:nvSpPr>
          <p:cNvPr id="3" name="Pladsholder til bille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2785349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25714104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40"/>
            <a:ext cx="2743200" cy="5851525"/>
          </a:xfrm>
        </p:spPr>
        <p:txBody>
          <a:bodyPr vert="eaVert"/>
          <a:lstStyle/>
          <a:p>
            <a:r>
              <a:rPr lang="da-DK"/>
              <a:t>Klik for at redigere i masteren</a:t>
            </a:r>
          </a:p>
        </p:txBody>
      </p:sp>
      <p:sp>
        <p:nvSpPr>
          <p:cNvPr id="3" name="Pladsholder til lodret titel 2"/>
          <p:cNvSpPr>
            <a:spLocks noGrp="1"/>
          </p:cNvSpPr>
          <p:nvPr>
            <p:ph type="body" orient="vert" idx="1"/>
          </p:nvPr>
        </p:nvSpPr>
        <p:spPr>
          <a:xfrm>
            <a:off x="609600" y="274640"/>
            <a:ext cx="8026400" cy="585152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B8D2D28-CFE2-534C-8ECF-7BC80FB1E1DB}" type="datetimeFigureOut">
              <a:rPr lang="da-DK" smtClean="0"/>
              <a:pPr/>
              <a:t>18-02-2025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6A61AC-1BDD-6B49-A279-B2336BE705CF}" type="slidenum">
              <a:rPr lang="da-DK" smtClean="0"/>
              <a:pPr/>
              <a:t>‹nr.›</a:t>
            </a:fld>
            <a:endParaRPr lang="da-DK"/>
          </a:p>
        </p:txBody>
      </p:sp>
    </p:spTree>
    <p:extLst>
      <p:ext uri="{BB962C8B-B14F-4D97-AF65-F5344CB8AC3E}">
        <p14:creationId xmlns:p14="http://schemas.microsoft.com/office/powerpoint/2010/main" val="8743623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orside rød med logo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8E2114-6953-7C4D-B7EB-4D10D3A8348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a-DK" sz="2400"/>
          </a:p>
        </p:txBody>
      </p:sp>
      <p:cxnSp>
        <p:nvCxnSpPr>
          <p:cNvPr id="4" name="Straight Connector 3">
            <a:extLst>
              <a:ext uri="{FF2B5EF4-FFF2-40B4-BE49-F238E27FC236}">
                <a16:creationId xmlns:a16="http://schemas.microsoft.com/office/drawing/2014/main" id="{81018054-8D8E-4642-8043-1766E540B4C4}"/>
              </a:ext>
            </a:extLst>
          </p:cNvPr>
          <p:cNvCxnSpPr/>
          <p:nvPr userDrawn="1"/>
        </p:nvCxnSpPr>
        <p:spPr>
          <a:xfrm>
            <a:off x="958851" y="4106984"/>
            <a:ext cx="720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20740C93-683B-5C42-B09A-E2EE41F6FCB0}"/>
              </a:ext>
            </a:extLst>
          </p:cNvPr>
          <p:cNvSpPr>
            <a:spLocks noGrp="1"/>
          </p:cNvSpPr>
          <p:nvPr>
            <p:ph type="body" sz="quarter" idx="11" hasCustomPrompt="1"/>
          </p:nvPr>
        </p:nvSpPr>
        <p:spPr>
          <a:xfrm>
            <a:off x="958851" y="4266038"/>
            <a:ext cx="7200900" cy="638175"/>
          </a:xfrm>
        </p:spPr>
        <p:txBody>
          <a:bodyPr anchor="ctr" anchorCtr="0">
            <a:noAutofit/>
          </a:bodyPr>
          <a:lstStyle>
            <a:lvl1pPr marL="0" indent="0">
              <a:spcBef>
                <a:spcPts val="0"/>
              </a:spcBef>
              <a:buFontTx/>
              <a:buNone/>
              <a:defRPr sz="2133" b="1">
                <a:solidFill>
                  <a:schemeClr val="bg1"/>
                </a:solidFill>
              </a:defRPr>
            </a:lvl1pPr>
            <a:lvl2pPr marL="457189" indent="0">
              <a:buFontTx/>
              <a:buNone/>
              <a:defRPr>
                <a:solidFill>
                  <a:schemeClr val="bg1"/>
                </a:solidFill>
              </a:defRPr>
            </a:lvl2pPr>
            <a:lvl3pPr marL="914377" indent="0">
              <a:buFontTx/>
              <a:buNone/>
              <a:defRPr>
                <a:solidFill>
                  <a:schemeClr val="bg1"/>
                </a:solidFill>
              </a:defRPr>
            </a:lvl3pPr>
            <a:lvl4pPr marL="1371566" indent="0">
              <a:buFontTx/>
              <a:buNone/>
              <a:defRPr>
                <a:solidFill>
                  <a:schemeClr val="bg1"/>
                </a:solidFill>
              </a:defRPr>
            </a:lvl4pPr>
            <a:lvl5pPr marL="1828754" indent="0">
              <a:buFontTx/>
              <a:buNone/>
              <a:defRPr>
                <a:solidFill>
                  <a:schemeClr val="bg1"/>
                </a:solidFill>
              </a:defRPr>
            </a:lvl5pPr>
          </a:lstStyle>
          <a:p>
            <a:pPr lvl="0"/>
            <a:r>
              <a:rPr lang="en-GB" err="1"/>
              <a:t>Oplæg</a:t>
            </a:r>
            <a:r>
              <a:rPr lang="en-GB"/>
              <a:t> </a:t>
            </a:r>
            <a:r>
              <a:rPr lang="en-GB" err="1"/>
              <a:t>ved</a:t>
            </a:r>
            <a:r>
              <a:rPr lang="en-GB"/>
              <a:t> Bo </a:t>
            </a:r>
            <a:r>
              <a:rPr lang="en-GB" err="1"/>
              <a:t>trygt</a:t>
            </a:r>
            <a:r>
              <a:rPr lang="en-GB"/>
              <a:t> </a:t>
            </a:r>
            <a:r>
              <a:rPr lang="en-GB" err="1"/>
              <a:t>forebyggelsesekspert</a:t>
            </a:r>
            <a:r>
              <a:rPr lang="en-GB"/>
              <a:t> [</a:t>
            </a:r>
            <a:r>
              <a:rPr lang="en-GB" err="1"/>
              <a:t>indsæt</a:t>
            </a:r>
            <a:r>
              <a:rPr lang="en-GB"/>
              <a:t> </a:t>
            </a:r>
            <a:r>
              <a:rPr lang="en-GB" err="1"/>
              <a:t>navn</a:t>
            </a:r>
            <a:r>
              <a:rPr lang="en-GB"/>
              <a:t>]</a:t>
            </a:r>
          </a:p>
        </p:txBody>
      </p:sp>
      <p:cxnSp>
        <p:nvCxnSpPr>
          <p:cNvPr id="9" name="Straight Connector 8">
            <a:extLst>
              <a:ext uri="{FF2B5EF4-FFF2-40B4-BE49-F238E27FC236}">
                <a16:creationId xmlns:a16="http://schemas.microsoft.com/office/drawing/2014/main" id="{EB5BDD43-4127-1D4D-BB0B-CBBBAA45D2A6}"/>
              </a:ext>
            </a:extLst>
          </p:cNvPr>
          <p:cNvCxnSpPr/>
          <p:nvPr userDrawn="1"/>
        </p:nvCxnSpPr>
        <p:spPr>
          <a:xfrm>
            <a:off x="958851" y="5049409"/>
            <a:ext cx="720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42F08267-D937-DE4D-8339-A3268E33DF0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0614" y="2303390"/>
            <a:ext cx="4044141" cy="1569057"/>
          </a:xfrm>
          <a:prstGeom prst="rect">
            <a:avLst/>
          </a:prstGeom>
        </p:spPr>
      </p:pic>
    </p:spTree>
    <p:extLst>
      <p:ext uri="{BB962C8B-B14F-4D97-AF65-F5344CB8AC3E}">
        <p14:creationId xmlns:p14="http://schemas.microsoft.com/office/powerpoint/2010/main" val="13582858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1" y="914817"/>
            <a:ext cx="10271999" cy="624000"/>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4" name="Picture Placeholder 3">
            <a:extLst>
              <a:ext uri="{FF2B5EF4-FFF2-40B4-BE49-F238E27FC236}">
                <a16:creationId xmlns:a16="http://schemas.microsoft.com/office/drawing/2014/main" id="{8100A21A-FFF4-4E47-BDAD-B820CB6782E7}"/>
              </a:ext>
            </a:extLst>
          </p:cNvPr>
          <p:cNvSpPr>
            <a:spLocks noGrp="1"/>
          </p:cNvSpPr>
          <p:nvPr>
            <p:ph type="pic" sz="quarter" idx="12"/>
          </p:nvPr>
        </p:nvSpPr>
        <p:spPr>
          <a:xfrm>
            <a:off x="970472" y="1892299"/>
            <a:ext cx="3422400" cy="34224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11" name="Text Placeholder 10">
            <a:extLst>
              <a:ext uri="{FF2B5EF4-FFF2-40B4-BE49-F238E27FC236}">
                <a16:creationId xmlns:a16="http://schemas.microsoft.com/office/drawing/2014/main" id="{14D25A75-F2AE-6F4F-9B0D-9AF1CEDB038D}"/>
              </a:ext>
            </a:extLst>
          </p:cNvPr>
          <p:cNvSpPr>
            <a:spLocks noGrp="1"/>
          </p:cNvSpPr>
          <p:nvPr>
            <p:ph type="body" sz="quarter" idx="16" hasCustomPrompt="1"/>
          </p:nvPr>
        </p:nvSpPr>
        <p:spPr>
          <a:xfrm>
            <a:off x="970472" y="4690699"/>
            <a:ext cx="624000" cy="624000"/>
          </a:xfrm>
          <a:solidFill>
            <a:schemeClr val="bg1"/>
          </a:solidFill>
        </p:spPr>
        <p:txBody>
          <a:bodyPr anchor="ctr" anchorCtr="0"/>
          <a:lstStyle>
            <a:lvl1pPr algn="ctr">
              <a:buFontTx/>
              <a:buNone/>
              <a:defRPr sz="2133" b="1" i="0">
                <a:solidFill>
                  <a:schemeClr val="accent1"/>
                </a:solidFill>
                <a:latin typeface="Barlow" pitchFamily="2" charset="77"/>
              </a:defRPr>
            </a:lvl1pPr>
          </a:lstStyle>
          <a:p>
            <a:pPr lvl="0"/>
            <a:r>
              <a:rPr lang="da-DK"/>
              <a:t>1</a:t>
            </a:r>
          </a:p>
        </p:txBody>
      </p:sp>
      <p:sp>
        <p:nvSpPr>
          <p:cNvPr id="14" name="Picture Placeholder 3">
            <a:extLst>
              <a:ext uri="{FF2B5EF4-FFF2-40B4-BE49-F238E27FC236}">
                <a16:creationId xmlns:a16="http://schemas.microsoft.com/office/drawing/2014/main" id="{48D8AB17-C922-EB45-B6BD-F6B8D84E3EEF}"/>
              </a:ext>
            </a:extLst>
          </p:cNvPr>
          <p:cNvSpPr>
            <a:spLocks noGrp="1"/>
          </p:cNvSpPr>
          <p:nvPr>
            <p:ph type="pic" sz="quarter" idx="17"/>
          </p:nvPr>
        </p:nvSpPr>
        <p:spPr>
          <a:xfrm>
            <a:off x="4384800" y="1892299"/>
            <a:ext cx="3422400" cy="34224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16" name="Picture Placeholder 3">
            <a:extLst>
              <a:ext uri="{FF2B5EF4-FFF2-40B4-BE49-F238E27FC236}">
                <a16:creationId xmlns:a16="http://schemas.microsoft.com/office/drawing/2014/main" id="{718F9C07-C805-CE4C-8DA7-532C716BE09D}"/>
              </a:ext>
            </a:extLst>
          </p:cNvPr>
          <p:cNvSpPr>
            <a:spLocks noGrp="1"/>
          </p:cNvSpPr>
          <p:nvPr>
            <p:ph type="pic" sz="quarter" idx="18"/>
          </p:nvPr>
        </p:nvSpPr>
        <p:spPr>
          <a:xfrm>
            <a:off x="7799128" y="1892299"/>
            <a:ext cx="3422400" cy="34224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23" name="Text Placeholder 10">
            <a:extLst>
              <a:ext uri="{FF2B5EF4-FFF2-40B4-BE49-F238E27FC236}">
                <a16:creationId xmlns:a16="http://schemas.microsoft.com/office/drawing/2014/main" id="{883EE726-34A3-EE49-8255-F6C2FE361126}"/>
              </a:ext>
            </a:extLst>
          </p:cNvPr>
          <p:cNvSpPr>
            <a:spLocks noGrp="1"/>
          </p:cNvSpPr>
          <p:nvPr>
            <p:ph type="body" sz="quarter" idx="21"/>
          </p:nvPr>
        </p:nvSpPr>
        <p:spPr>
          <a:xfrm>
            <a:off x="970472" y="5499513"/>
            <a:ext cx="2942400" cy="329787"/>
          </a:xfrm>
          <a:noFill/>
        </p:spPr>
        <p:txBody>
          <a:bodyPr anchor="t" anchorCtr="0"/>
          <a:lstStyle>
            <a:lvl1pPr algn="l">
              <a:buFontTx/>
              <a:buNone/>
              <a:defRPr sz="2667" b="1" i="0">
                <a:solidFill>
                  <a:schemeClr val="accent1"/>
                </a:solidFill>
                <a:latin typeface="Barlow" pitchFamily="2" charset="77"/>
              </a:defRPr>
            </a:lvl1pPr>
          </a:lstStyle>
          <a:p>
            <a:pPr lvl="0"/>
            <a:r>
              <a:rPr lang="en-GB"/>
              <a:t>Click to edit Master</a:t>
            </a:r>
            <a:endParaRPr lang="da-DK"/>
          </a:p>
        </p:txBody>
      </p:sp>
      <p:sp>
        <p:nvSpPr>
          <p:cNvPr id="25" name="Text Placeholder 10">
            <a:extLst>
              <a:ext uri="{FF2B5EF4-FFF2-40B4-BE49-F238E27FC236}">
                <a16:creationId xmlns:a16="http://schemas.microsoft.com/office/drawing/2014/main" id="{5E89D49E-E7CD-034E-BB5C-2113588270A0}"/>
              </a:ext>
            </a:extLst>
          </p:cNvPr>
          <p:cNvSpPr>
            <a:spLocks noGrp="1"/>
          </p:cNvSpPr>
          <p:nvPr>
            <p:ph type="body" sz="quarter" idx="22"/>
          </p:nvPr>
        </p:nvSpPr>
        <p:spPr>
          <a:xfrm>
            <a:off x="4384800" y="5499513"/>
            <a:ext cx="2942400" cy="329787"/>
          </a:xfrm>
          <a:noFill/>
        </p:spPr>
        <p:txBody>
          <a:bodyPr anchor="t" anchorCtr="0"/>
          <a:lstStyle>
            <a:lvl1pPr algn="l">
              <a:buFontTx/>
              <a:buNone/>
              <a:defRPr sz="2667" b="1" i="0">
                <a:solidFill>
                  <a:schemeClr val="accent1"/>
                </a:solidFill>
                <a:latin typeface="Barlow" pitchFamily="2" charset="77"/>
              </a:defRPr>
            </a:lvl1pPr>
          </a:lstStyle>
          <a:p>
            <a:pPr lvl="0"/>
            <a:r>
              <a:rPr lang="en-GB"/>
              <a:t>Click to edit Master</a:t>
            </a:r>
            <a:endParaRPr lang="da-DK"/>
          </a:p>
        </p:txBody>
      </p:sp>
      <p:sp>
        <p:nvSpPr>
          <p:cNvPr id="26" name="Text Placeholder 10">
            <a:extLst>
              <a:ext uri="{FF2B5EF4-FFF2-40B4-BE49-F238E27FC236}">
                <a16:creationId xmlns:a16="http://schemas.microsoft.com/office/drawing/2014/main" id="{041E83C5-C546-7D48-A99A-749483BEF77D}"/>
              </a:ext>
            </a:extLst>
          </p:cNvPr>
          <p:cNvSpPr>
            <a:spLocks noGrp="1"/>
          </p:cNvSpPr>
          <p:nvPr>
            <p:ph type="body" sz="quarter" idx="23"/>
          </p:nvPr>
        </p:nvSpPr>
        <p:spPr>
          <a:xfrm>
            <a:off x="7799128" y="5499513"/>
            <a:ext cx="2942400" cy="329787"/>
          </a:xfrm>
          <a:noFill/>
        </p:spPr>
        <p:txBody>
          <a:bodyPr anchor="t" anchorCtr="0"/>
          <a:lstStyle>
            <a:lvl1pPr algn="l">
              <a:buFontTx/>
              <a:buNone/>
              <a:defRPr sz="2667" b="1" i="0">
                <a:solidFill>
                  <a:schemeClr val="accent1"/>
                </a:solidFill>
                <a:latin typeface="Barlow" pitchFamily="2" charset="77"/>
              </a:defRPr>
            </a:lvl1pPr>
          </a:lstStyle>
          <a:p>
            <a:pPr lvl="0"/>
            <a:r>
              <a:rPr lang="en-GB"/>
              <a:t>Click to edit Master</a:t>
            </a:r>
            <a:endParaRPr lang="da-DK"/>
          </a:p>
        </p:txBody>
      </p:sp>
      <p:sp>
        <p:nvSpPr>
          <p:cNvPr id="29" name="SmartArt Placeholder 18">
            <a:extLst>
              <a:ext uri="{FF2B5EF4-FFF2-40B4-BE49-F238E27FC236}">
                <a16:creationId xmlns:a16="http://schemas.microsoft.com/office/drawing/2014/main" id="{D9E3BA73-F5EA-BD4A-85ED-C72475F69ED9}"/>
              </a:ext>
            </a:extLst>
          </p:cNvPr>
          <p:cNvSpPr>
            <a:spLocks noGrp="1"/>
          </p:cNvSpPr>
          <p:nvPr>
            <p:ph type="dgm" sz="quarter" idx="26"/>
          </p:nvPr>
        </p:nvSpPr>
        <p:spPr>
          <a:xfrm>
            <a:off x="4384800" y="1892299"/>
            <a:ext cx="14400" cy="3422400"/>
          </a:xfrm>
          <a:solidFill>
            <a:schemeClr val="bg1"/>
          </a:solidFill>
        </p:spPr>
        <p:txBody>
          <a:bodyPr/>
          <a:lstStyle>
            <a:lvl1pPr>
              <a:buNone/>
              <a:defRPr>
                <a:noFill/>
              </a:defRPr>
            </a:lvl1pPr>
          </a:lstStyle>
          <a:p>
            <a:endParaRPr lang="da-DK"/>
          </a:p>
        </p:txBody>
      </p:sp>
      <p:sp>
        <p:nvSpPr>
          <p:cNvPr id="30" name="SmartArt Placeholder 18">
            <a:extLst>
              <a:ext uri="{FF2B5EF4-FFF2-40B4-BE49-F238E27FC236}">
                <a16:creationId xmlns:a16="http://schemas.microsoft.com/office/drawing/2014/main" id="{F9ABBB80-09E4-BC46-B292-13E9819FA255}"/>
              </a:ext>
            </a:extLst>
          </p:cNvPr>
          <p:cNvSpPr>
            <a:spLocks noGrp="1"/>
          </p:cNvSpPr>
          <p:nvPr>
            <p:ph type="dgm" sz="quarter" idx="27"/>
          </p:nvPr>
        </p:nvSpPr>
        <p:spPr>
          <a:xfrm>
            <a:off x="7799128" y="1892299"/>
            <a:ext cx="14400" cy="3422400"/>
          </a:xfrm>
          <a:solidFill>
            <a:schemeClr val="bg1"/>
          </a:solidFill>
        </p:spPr>
        <p:txBody>
          <a:bodyPr/>
          <a:lstStyle>
            <a:lvl1pPr>
              <a:buNone/>
              <a:defRPr>
                <a:noFill/>
              </a:defRPr>
            </a:lvl1pPr>
          </a:lstStyle>
          <a:p>
            <a:endParaRPr lang="da-DK"/>
          </a:p>
        </p:txBody>
      </p:sp>
      <p:sp>
        <p:nvSpPr>
          <p:cNvPr id="27" name="Text Placeholder 10">
            <a:extLst>
              <a:ext uri="{FF2B5EF4-FFF2-40B4-BE49-F238E27FC236}">
                <a16:creationId xmlns:a16="http://schemas.microsoft.com/office/drawing/2014/main" id="{0AC8DABC-F705-8C43-AF56-999FF06DBC98}"/>
              </a:ext>
            </a:extLst>
          </p:cNvPr>
          <p:cNvSpPr>
            <a:spLocks noGrp="1"/>
          </p:cNvSpPr>
          <p:nvPr>
            <p:ph type="body" sz="quarter" idx="24" hasCustomPrompt="1"/>
          </p:nvPr>
        </p:nvSpPr>
        <p:spPr>
          <a:xfrm>
            <a:off x="4384800" y="4690699"/>
            <a:ext cx="624000" cy="624000"/>
          </a:xfrm>
          <a:solidFill>
            <a:schemeClr val="bg1"/>
          </a:solidFill>
        </p:spPr>
        <p:txBody>
          <a:bodyPr anchor="ctr" anchorCtr="0"/>
          <a:lstStyle>
            <a:lvl1pPr algn="ctr">
              <a:buFontTx/>
              <a:buNone/>
              <a:defRPr sz="2133" b="1" i="0">
                <a:solidFill>
                  <a:schemeClr val="accent1"/>
                </a:solidFill>
                <a:latin typeface="Barlow" pitchFamily="2" charset="77"/>
              </a:defRPr>
            </a:lvl1pPr>
          </a:lstStyle>
          <a:p>
            <a:pPr lvl="0"/>
            <a:r>
              <a:rPr lang="da-DK"/>
              <a:t>2</a:t>
            </a:r>
          </a:p>
        </p:txBody>
      </p:sp>
      <p:sp>
        <p:nvSpPr>
          <p:cNvPr id="28" name="Text Placeholder 10">
            <a:extLst>
              <a:ext uri="{FF2B5EF4-FFF2-40B4-BE49-F238E27FC236}">
                <a16:creationId xmlns:a16="http://schemas.microsoft.com/office/drawing/2014/main" id="{5083E117-37AE-4048-8A7B-E8196835A8D1}"/>
              </a:ext>
            </a:extLst>
          </p:cNvPr>
          <p:cNvSpPr>
            <a:spLocks noGrp="1"/>
          </p:cNvSpPr>
          <p:nvPr>
            <p:ph type="body" sz="quarter" idx="25" hasCustomPrompt="1"/>
          </p:nvPr>
        </p:nvSpPr>
        <p:spPr>
          <a:xfrm>
            <a:off x="7799128" y="4690699"/>
            <a:ext cx="624000" cy="624000"/>
          </a:xfrm>
          <a:solidFill>
            <a:schemeClr val="bg1"/>
          </a:solidFill>
        </p:spPr>
        <p:txBody>
          <a:bodyPr anchor="ctr" anchorCtr="0"/>
          <a:lstStyle>
            <a:lvl1pPr algn="ctr">
              <a:buFontTx/>
              <a:buNone/>
              <a:defRPr sz="2133" b="1" i="0">
                <a:solidFill>
                  <a:schemeClr val="accent1"/>
                </a:solidFill>
                <a:latin typeface="Barlow" pitchFamily="2" charset="77"/>
              </a:defRPr>
            </a:lvl1pPr>
          </a:lstStyle>
          <a:p>
            <a:pPr lvl="0"/>
            <a:r>
              <a:rPr lang="da-DK"/>
              <a:t>3</a:t>
            </a:r>
          </a:p>
        </p:txBody>
      </p:sp>
    </p:spTree>
    <p:extLst>
      <p:ext uri="{BB962C8B-B14F-4D97-AF65-F5344CB8AC3E}">
        <p14:creationId xmlns:p14="http://schemas.microsoft.com/office/powerpoint/2010/main" val="1340563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1" y="914816"/>
            <a:ext cx="10271999" cy="624000"/>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9874670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1" y="914816"/>
            <a:ext cx="10273151" cy="624000"/>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4" name="Text Placeholder 4">
            <a:extLst>
              <a:ext uri="{FF2B5EF4-FFF2-40B4-BE49-F238E27FC236}">
                <a16:creationId xmlns:a16="http://schemas.microsoft.com/office/drawing/2014/main" id="{23EA1B6F-232B-2D43-9AAF-6FF43717A7DA}"/>
              </a:ext>
            </a:extLst>
          </p:cNvPr>
          <p:cNvSpPr>
            <a:spLocks noGrp="1"/>
          </p:cNvSpPr>
          <p:nvPr>
            <p:ph type="body" sz="quarter" idx="17"/>
          </p:nvPr>
        </p:nvSpPr>
        <p:spPr>
          <a:xfrm>
            <a:off x="960000" y="2463801"/>
            <a:ext cx="3120000" cy="3365500"/>
          </a:xfrm>
        </p:spPr>
        <p:txBody>
          <a:bodyPr/>
          <a:lstStyle>
            <a:lvl1pPr marL="239994" indent="-239994">
              <a:spcBef>
                <a:spcPts val="667"/>
              </a:spcBef>
              <a:buFontTx/>
              <a:buNone/>
              <a:defRPr sz="2400"/>
            </a:lvl1pPr>
          </a:lstStyle>
          <a:p>
            <a:pPr lvl="0"/>
            <a:r>
              <a:rPr lang="en-GB"/>
              <a:t>Click to edit Master</a:t>
            </a:r>
          </a:p>
        </p:txBody>
      </p:sp>
      <p:sp>
        <p:nvSpPr>
          <p:cNvPr id="5" name="Text Placeholder 4">
            <a:extLst>
              <a:ext uri="{FF2B5EF4-FFF2-40B4-BE49-F238E27FC236}">
                <a16:creationId xmlns:a16="http://schemas.microsoft.com/office/drawing/2014/main" id="{9904EC49-065E-6F48-B154-6AA3D3273E94}"/>
              </a:ext>
            </a:extLst>
          </p:cNvPr>
          <p:cNvSpPr>
            <a:spLocks noGrp="1"/>
          </p:cNvSpPr>
          <p:nvPr>
            <p:ph type="body" sz="quarter" idx="18"/>
          </p:nvPr>
        </p:nvSpPr>
        <p:spPr>
          <a:xfrm>
            <a:off x="4535775" y="2463801"/>
            <a:ext cx="3120000" cy="3365500"/>
          </a:xfrm>
        </p:spPr>
        <p:txBody>
          <a:bodyPr/>
          <a:lstStyle>
            <a:lvl1pPr marL="239994" indent="-239994">
              <a:spcBef>
                <a:spcPts val="667"/>
              </a:spcBef>
              <a:buFontTx/>
              <a:buNone/>
              <a:defRPr sz="2400"/>
            </a:lvl1pPr>
          </a:lstStyle>
          <a:p>
            <a:pPr lvl="0"/>
            <a:r>
              <a:rPr lang="en-GB"/>
              <a:t>Click to edit Master</a:t>
            </a:r>
          </a:p>
        </p:txBody>
      </p:sp>
      <p:sp>
        <p:nvSpPr>
          <p:cNvPr id="6" name="Text Placeholder 4">
            <a:extLst>
              <a:ext uri="{FF2B5EF4-FFF2-40B4-BE49-F238E27FC236}">
                <a16:creationId xmlns:a16="http://schemas.microsoft.com/office/drawing/2014/main" id="{DDC6C4FC-C6BE-0D44-A2BB-308DB4FAE873}"/>
              </a:ext>
            </a:extLst>
          </p:cNvPr>
          <p:cNvSpPr>
            <a:spLocks noGrp="1"/>
          </p:cNvSpPr>
          <p:nvPr>
            <p:ph type="body" sz="quarter" idx="19"/>
          </p:nvPr>
        </p:nvSpPr>
        <p:spPr>
          <a:xfrm>
            <a:off x="8111549" y="2463801"/>
            <a:ext cx="3120000" cy="3365500"/>
          </a:xfrm>
        </p:spPr>
        <p:txBody>
          <a:bodyPr/>
          <a:lstStyle>
            <a:lvl1pPr marL="239994" indent="-239994">
              <a:spcBef>
                <a:spcPts val="667"/>
              </a:spcBef>
              <a:buFontTx/>
              <a:buNone/>
              <a:defRPr sz="2400"/>
            </a:lvl1pPr>
          </a:lstStyle>
          <a:p>
            <a:pPr lvl="0"/>
            <a:r>
              <a:rPr lang="en-GB"/>
              <a:t>Click to edit Master</a:t>
            </a:r>
          </a:p>
        </p:txBody>
      </p:sp>
    </p:spTree>
    <p:extLst>
      <p:ext uri="{BB962C8B-B14F-4D97-AF65-F5344CB8AC3E}">
        <p14:creationId xmlns:p14="http://schemas.microsoft.com/office/powerpoint/2010/main" val="3200985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3" name="Pladsholder til slidenummer 2">
            <a:extLst>
              <a:ext uri="{FF2B5EF4-FFF2-40B4-BE49-F238E27FC236}">
                <a16:creationId xmlns:a16="http://schemas.microsoft.com/office/drawing/2014/main" id="{A2EBE805-4572-3E3B-6B4B-C04B7C09485E}"/>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billede 8">
            <a:extLst>
              <a:ext uri="{FF2B5EF4-FFF2-40B4-BE49-F238E27FC236}">
                <a16:creationId xmlns:a16="http://schemas.microsoft.com/office/drawing/2014/main" id="{8C7A827E-5060-0906-CB90-1F209979F421}"/>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Tree>
    <p:extLst>
      <p:ext uri="{BB962C8B-B14F-4D97-AF65-F5344CB8AC3E}">
        <p14:creationId xmlns:p14="http://schemas.microsoft.com/office/powerpoint/2010/main" val="1797223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696D26-DC53-064E-BB84-C3C2AA07765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2" name="Title 1"/>
          <p:cNvSpPr>
            <a:spLocks noGrp="1"/>
          </p:cNvSpPr>
          <p:nvPr>
            <p:ph type="title"/>
          </p:nvPr>
        </p:nvSpPr>
        <p:spPr>
          <a:xfrm>
            <a:off x="960001" y="914816"/>
            <a:ext cx="10273151" cy="624000"/>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sp>
        <p:nvSpPr>
          <p:cNvPr id="4" name="Text Placeholder 4">
            <a:extLst>
              <a:ext uri="{FF2B5EF4-FFF2-40B4-BE49-F238E27FC236}">
                <a16:creationId xmlns:a16="http://schemas.microsoft.com/office/drawing/2014/main" id="{23EA1B6F-232B-2D43-9AAF-6FF43717A7DA}"/>
              </a:ext>
            </a:extLst>
          </p:cNvPr>
          <p:cNvSpPr>
            <a:spLocks noGrp="1"/>
          </p:cNvSpPr>
          <p:nvPr>
            <p:ph type="body" sz="quarter" idx="17"/>
          </p:nvPr>
        </p:nvSpPr>
        <p:spPr>
          <a:xfrm>
            <a:off x="960000" y="4869300"/>
            <a:ext cx="2880000" cy="960000"/>
          </a:xfrm>
        </p:spPr>
        <p:txBody>
          <a:bodyPr anchor="ctr" anchorCtr="0">
            <a:noAutofit/>
          </a:bodyPr>
          <a:lstStyle>
            <a:lvl1pPr algn="ctr">
              <a:buFontTx/>
              <a:buNone/>
              <a:defRPr sz="2667">
                <a:solidFill>
                  <a:schemeClr val="bg1"/>
                </a:solidFill>
              </a:defRPr>
            </a:lvl1pPr>
          </a:lstStyle>
          <a:p>
            <a:pPr lvl="0"/>
            <a:r>
              <a:rPr lang="en-GB"/>
              <a:t>Click to edit Master</a:t>
            </a:r>
          </a:p>
        </p:txBody>
      </p:sp>
      <p:sp>
        <p:nvSpPr>
          <p:cNvPr id="5" name="Text Placeholder 4">
            <a:extLst>
              <a:ext uri="{FF2B5EF4-FFF2-40B4-BE49-F238E27FC236}">
                <a16:creationId xmlns:a16="http://schemas.microsoft.com/office/drawing/2014/main" id="{9904EC49-065E-6F48-B154-6AA3D3273E94}"/>
              </a:ext>
            </a:extLst>
          </p:cNvPr>
          <p:cNvSpPr>
            <a:spLocks noGrp="1"/>
          </p:cNvSpPr>
          <p:nvPr>
            <p:ph type="body" sz="quarter" idx="18"/>
          </p:nvPr>
        </p:nvSpPr>
        <p:spPr>
          <a:xfrm>
            <a:off x="4535775" y="4869300"/>
            <a:ext cx="2880000" cy="960000"/>
          </a:xfrm>
        </p:spPr>
        <p:txBody>
          <a:bodyPr anchor="ctr" anchorCtr="0">
            <a:noAutofit/>
          </a:bodyPr>
          <a:lstStyle>
            <a:lvl1pPr algn="ctr">
              <a:buFontTx/>
              <a:buNone/>
              <a:defRPr sz="2667">
                <a:solidFill>
                  <a:schemeClr val="bg1"/>
                </a:solidFill>
              </a:defRPr>
            </a:lvl1pPr>
          </a:lstStyle>
          <a:p>
            <a:pPr lvl="0"/>
            <a:r>
              <a:rPr lang="en-GB"/>
              <a:t>Click to edit Master</a:t>
            </a:r>
          </a:p>
        </p:txBody>
      </p:sp>
      <p:sp>
        <p:nvSpPr>
          <p:cNvPr id="6" name="Text Placeholder 4">
            <a:extLst>
              <a:ext uri="{FF2B5EF4-FFF2-40B4-BE49-F238E27FC236}">
                <a16:creationId xmlns:a16="http://schemas.microsoft.com/office/drawing/2014/main" id="{DDC6C4FC-C6BE-0D44-A2BB-308DB4FAE873}"/>
              </a:ext>
            </a:extLst>
          </p:cNvPr>
          <p:cNvSpPr>
            <a:spLocks noGrp="1"/>
          </p:cNvSpPr>
          <p:nvPr>
            <p:ph type="body" sz="quarter" idx="19"/>
          </p:nvPr>
        </p:nvSpPr>
        <p:spPr>
          <a:xfrm>
            <a:off x="8352000" y="4869300"/>
            <a:ext cx="2880000" cy="960000"/>
          </a:xfrm>
        </p:spPr>
        <p:txBody>
          <a:bodyPr anchor="ctr" anchorCtr="0">
            <a:noAutofit/>
          </a:bodyPr>
          <a:lstStyle>
            <a:lvl1pPr algn="ctr">
              <a:buFontTx/>
              <a:buNone/>
              <a:defRPr sz="2667">
                <a:solidFill>
                  <a:schemeClr val="bg1"/>
                </a:solidFill>
              </a:defRPr>
            </a:lvl1pPr>
          </a:lstStyle>
          <a:p>
            <a:pPr lvl="0"/>
            <a:r>
              <a:rPr lang="en-GB"/>
              <a:t>Click to edit Master</a:t>
            </a:r>
          </a:p>
        </p:txBody>
      </p:sp>
      <p:cxnSp>
        <p:nvCxnSpPr>
          <p:cNvPr id="13" name="Straight Connector 12">
            <a:extLst>
              <a:ext uri="{FF2B5EF4-FFF2-40B4-BE49-F238E27FC236}">
                <a16:creationId xmlns:a16="http://schemas.microsoft.com/office/drawing/2014/main" id="{E8442870-E79C-314E-9A1D-9E4EDBF0B7C9}"/>
              </a:ext>
            </a:extLst>
          </p:cNvPr>
          <p:cNvCxnSpPr>
            <a:cxnSpLocks/>
          </p:cNvCxnSpPr>
          <p:nvPr userDrawn="1"/>
        </p:nvCxnSpPr>
        <p:spPr>
          <a:xfrm>
            <a:off x="958851" y="486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3997B8-6508-0342-94BC-DC1AB1F8D8DF}"/>
              </a:ext>
            </a:extLst>
          </p:cNvPr>
          <p:cNvCxnSpPr>
            <a:cxnSpLocks/>
          </p:cNvCxnSpPr>
          <p:nvPr userDrawn="1"/>
        </p:nvCxnSpPr>
        <p:spPr>
          <a:xfrm>
            <a:off x="4535775" y="486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94E028E-FC88-9B4E-8C3F-6A0467F6C5D4}"/>
              </a:ext>
            </a:extLst>
          </p:cNvPr>
          <p:cNvCxnSpPr>
            <a:cxnSpLocks/>
          </p:cNvCxnSpPr>
          <p:nvPr userDrawn="1"/>
        </p:nvCxnSpPr>
        <p:spPr>
          <a:xfrm>
            <a:off x="8352000" y="486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C87D110-673A-7641-8750-324DC8064D3C}"/>
              </a:ext>
            </a:extLst>
          </p:cNvPr>
          <p:cNvCxnSpPr>
            <a:cxnSpLocks/>
          </p:cNvCxnSpPr>
          <p:nvPr userDrawn="1"/>
        </p:nvCxnSpPr>
        <p:spPr>
          <a:xfrm>
            <a:off x="958851" y="582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40CF09C-BBC1-7348-8229-C278412654C5}"/>
              </a:ext>
            </a:extLst>
          </p:cNvPr>
          <p:cNvCxnSpPr>
            <a:cxnSpLocks/>
          </p:cNvCxnSpPr>
          <p:nvPr userDrawn="1"/>
        </p:nvCxnSpPr>
        <p:spPr>
          <a:xfrm>
            <a:off x="4535775" y="582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0284F63-0DD8-8844-80A1-6FBA73769872}"/>
              </a:ext>
            </a:extLst>
          </p:cNvPr>
          <p:cNvCxnSpPr>
            <a:cxnSpLocks/>
          </p:cNvCxnSpPr>
          <p:nvPr userDrawn="1"/>
        </p:nvCxnSpPr>
        <p:spPr>
          <a:xfrm>
            <a:off x="8352000" y="5829300"/>
            <a:ext cx="288114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0F27D172-A2A3-F544-AE4E-FB68E793C7F6}"/>
              </a:ext>
            </a:extLst>
          </p:cNvPr>
          <p:cNvSpPr>
            <a:spLocks noGrp="1"/>
          </p:cNvSpPr>
          <p:nvPr>
            <p:ph type="pic" sz="quarter" idx="20" hasCustomPrompt="1"/>
          </p:nvPr>
        </p:nvSpPr>
        <p:spPr>
          <a:xfrm>
            <a:off x="958851" y="1892300"/>
            <a:ext cx="2880000" cy="2880000"/>
          </a:xfrm>
        </p:spPr>
        <p:txBody>
          <a:bodyPr anchor="ctr" anchorCtr="0"/>
          <a:lstStyle>
            <a:lvl1pPr algn="ctr">
              <a:buFontTx/>
              <a:buNone/>
              <a:defRPr>
                <a:solidFill>
                  <a:schemeClr val="bg1"/>
                </a:solidFill>
              </a:defRPr>
            </a:lvl1pPr>
          </a:lstStyle>
          <a:p>
            <a:r>
              <a:rPr lang="da-DK" err="1"/>
              <a:t>Icon</a:t>
            </a:r>
            <a:endParaRPr lang="da-DK"/>
          </a:p>
        </p:txBody>
      </p:sp>
      <p:sp>
        <p:nvSpPr>
          <p:cNvPr id="22" name="Picture Placeholder 20">
            <a:extLst>
              <a:ext uri="{FF2B5EF4-FFF2-40B4-BE49-F238E27FC236}">
                <a16:creationId xmlns:a16="http://schemas.microsoft.com/office/drawing/2014/main" id="{C01C64AC-2926-3741-9B9B-36EC8B7566DD}"/>
              </a:ext>
            </a:extLst>
          </p:cNvPr>
          <p:cNvSpPr>
            <a:spLocks noGrp="1"/>
          </p:cNvSpPr>
          <p:nvPr>
            <p:ph type="pic" sz="quarter" idx="21" hasCustomPrompt="1"/>
          </p:nvPr>
        </p:nvSpPr>
        <p:spPr>
          <a:xfrm>
            <a:off x="4535775" y="1892300"/>
            <a:ext cx="2880000" cy="2880000"/>
          </a:xfrm>
        </p:spPr>
        <p:txBody>
          <a:bodyPr anchor="ctr" anchorCtr="0"/>
          <a:lstStyle>
            <a:lvl1pPr algn="ctr">
              <a:buFontTx/>
              <a:buNone/>
              <a:defRPr>
                <a:solidFill>
                  <a:schemeClr val="bg1"/>
                </a:solidFill>
              </a:defRPr>
            </a:lvl1pPr>
          </a:lstStyle>
          <a:p>
            <a:r>
              <a:rPr lang="da-DK" err="1"/>
              <a:t>Icon</a:t>
            </a:r>
            <a:endParaRPr lang="da-DK"/>
          </a:p>
        </p:txBody>
      </p:sp>
      <p:sp>
        <p:nvSpPr>
          <p:cNvPr id="23" name="Picture Placeholder 20">
            <a:extLst>
              <a:ext uri="{FF2B5EF4-FFF2-40B4-BE49-F238E27FC236}">
                <a16:creationId xmlns:a16="http://schemas.microsoft.com/office/drawing/2014/main" id="{FC0AF5C8-F1B8-6741-B7B8-40402054F019}"/>
              </a:ext>
            </a:extLst>
          </p:cNvPr>
          <p:cNvSpPr>
            <a:spLocks noGrp="1"/>
          </p:cNvSpPr>
          <p:nvPr>
            <p:ph type="pic" sz="quarter" idx="22" hasCustomPrompt="1"/>
          </p:nvPr>
        </p:nvSpPr>
        <p:spPr>
          <a:xfrm>
            <a:off x="8352000" y="1892300"/>
            <a:ext cx="2880000" cy="2880000"/>
          </a:xfrm>
        </p:spPr>
        <p:txBody>
          <a:bodyPr anchor="ctr" anchorCtr="0"/>
          <a:lstStyle>
            <a:lvl1pPr algn="ctr">
              <a:buFontTx/>
              <a:buNone/>
              <a:defRPr>
                <a:solidFill>
                  <a:schemeClr val="bg1"/>
                </a:solidFill>
              </a:defRPr>
            </a:lvl1pPr>
          </a:lstStyle>
          <a:p>
            <a:r>
              <a:rPr lang="da-DK" err="1"/>
              <a:t>Icon</a:t>
            </a:r>
            <a:endParaRPr lang="da-DK"/>
          </a:p>
        </p:txBody>
      </p:sp>
    </p:spTree>
    <p:extLst>
      <p:ext uri="{BB962C8B-B14F-4D97-AF65-F5344CB8AC3E}">
        <p14:creationId xmlns:p14="http://schemas.microsoft.com/office/powerpoint/2010/main" val="25561151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696D26-DC53-064E-BB84-C3C2AA07765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2" name="Title 1"/>
          <p:cNvSpPr>
            <a:spLocks noGrp="1"/>
          </p:cNvSpPr>
          <p:nvPr>
            <p:ph type="title"/>
          </p:nvPr>
        </p:nvSpPr>
        <p:spPr>
          <a:xfrm>
            <a:off x="960000" y="4327406"/>
            <a:ext cx="5136000" cy="977484"/>
          </a:xfrm>
        </p:spPr>
        <p:txBody>
          <a:bodyPr anchor="b" anchorCtr="0">
            <a:noAutofit/>
          </a:bodyPr>
          <a:lstStyle>
            <a:lvl1pPr>
              <a:defRPr sz="6000" u="none">
                <a:solidFill>
                  <a:schemeClr val="bg1"/>
                </a:solidFill>
                <a:latin typeface="Barlow" pitchFamily="2" charset="77"/>
              </a:defRPr>
            </a:lvl1pPr>
          </a:lstStyle>
          <a:p>
            <a:r>
              <a:rPr lang="en-GB"/>
              <a:t>Click to edit</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cxnSp>
        <p:nvCxnSpPr>
          <p:cNvPr id="14" name="Straight Connector 13">
            <a:extLst>
              <a:ext uri="{FF2B5EF4-FFF2-40B4-BE49-F238E27FC236}">
                <a16:creationId xmlns:a16="http://schemas.microsoft.com/office/drawing/2014/main" id="{34D638E2-82E9-6549-8EE8-ACD669D80343}"/>
              </a:ext>
            </a:extLst>
          </p:cNvPr>
          <p:cNvCxnSpPr>
            <a:cxnSpLocks/>
          </p:cNvCxnSpPr>
          <p:nvPr userDrawn="1"/>
        </p:nvCxnSpPr>
        <p:spPr>
          <a:xfrm>
            <a:off x="958851" y="5829300"/>
            <a:ext cx="102743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13E3431A-170B-F140-8B88-490FDAA70839}"/>
              </a:ext>
            </a:extLst>
          </p:cNvPr>
          <p:cNvSpPr>
            <a:spLocks noGrp="1"/>
          </p:cNvSpPr>
          <p:nvPr>
            <p:ph type="pic" sz="quarter" idx="11" hasCustomPrompt="1"/>
          </p:nvPr>
        </p:nvSpPr>
        <p:spPr>
          <a:xfrm>
            <a:off x="5619708" y="287681"/>
            <a:ext cx="6096000" cy="6096000"/>
          </a:xfrm>
        </p:spPr>
        <p:txBody>
          <a:bodyPr anchor="ctr" anchorCtr="0"/>
          <a:lstStyle>
            <a:lvl1pPr algn="ctr">
              <a:buFontTx/>
              <a:buNone/>
              <a:defRPr>
                <a:solidFill>
                  <a:schemeClr val="bg1"/>
                </a:solidFill>
              </a:defRPr>
            </a:lvl1pPr>
          </a:lstStyle>
          <a:p>
            <a:r>
              <a:rPr lang="da-DK" err="1"/>
              <a:t>Icon</a:t>
            </a:r>
            <a:endParaRPr lang="da-DK"/>
          </a:p>
        </p:txBody>
      </p:sp>
    </p:spTree>
    <p:extLst>
      <p:ext uri="{BB962C8B-B14F-4D97-AF65-F5344CB8AC3E}">
        <p14:creationId xmlns:p14="http://schemas.microsoft.com/office/powerpoint/2010/main" val="2281745035"/>
      </p:ext>
    </p:extLst>
  </p:cSld>
  <p:clrMapOvr>
    <a:masterClrMapping/>
  </p:clrMapOvr>
  <p:extLst>
    <p:ext uri="{DCECCB84-F9BA-43D5-87BE-67443E8EF086}">
      <p15:sldGuideLst xmlns:p15="http://schemas.microsoft.com/office/powerpoint/2012/main">
        <p15:guide id="1" pos="2880">
          <p15:clr>
            <a:srgbClr val="FBAE40"/>
          </p15:clr>
        </p15:guide>
        <p15:guide id="2" orient="horz" pos="243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696D26-DC53-064E-BB84-C3C2AA07765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2" name="Title 1"/>
          <p:cNvSpPr>
            <a:spLocks noGrp="1"/>
          </p:cNvSpPr>
          <p:nvPr>
            <p:ph type="title"/>
          </p:nvPr>
        </p:nvSpPr>
        <p:spPr>
          <a:xfrm>
            <a:off x="960001" y="4327406"/>
            <a:ext cx="10271999" cy="977484"/>
          </a:xfrm>
        </p:spPr>
        <p:txBody>
          <a:bodyPr anchor="b" anchorCtr="0">
            <a:noAutofit/>
          </a:bodyPr>
          <a:lstStyle>
            <a:lvl1pPr>
              <a:defRPr sz="6000" u="none">
                <a:solidFill>
                  <a:schemeClr val="bg1"/>
                </a:solidFill>
                <a:latin typeface="Barlow" pitchFamily="2" charset="77"/>
              </a:defRPr>
            </a:lvl1pPr>
          </a:lstStyle>
          <a:p>
            <a:r>
              <a:rPr lang="en-GB"/>
              <a:t>Click to edit</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cxnSp>
        <p:nvCxnSpPr>
          <p:cNvPr id="14" name="Straight Connector 13">
            <a:extLst>
              <a:ext uri="{FF2B5EF4-FFF2-40B4-BE49-F238E27FC236}">
                <a16:creationId xmlns:a16="http://schemas.microsoft.com/office/drawing/2014/main" id="{34D638E2-82E9-6549-8EE8-ACD669D80343}"/>
              </a:ext>
            </a:extLst>
          </p:cNvPr>
          <p:cNvCxnSpPr>
            <a:cxnSpLocks/>
          </p:cNvCxnSpPr>
          <p:nvPr userDrawn="1"/>
        </p:nvCxnSpPr>
        <p:spPr>
          <a:xfrm>
            <a:off x="958851" y="5829300"/>
            <a:ext cx="102743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9147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1" y="914817"/>
            <a:ext cx="4175033" cy="977484"/>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24868222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F69651-A296-6B41-B5F5-C0D0DEB36123}"/>
              </a:ext>
            </a:extLst>
          </p:cNvPr>
          <p:cNvSpPr>
            <a:spLocks noGrp="1"/>
          </p:cNvSpPr>
          <p:nvPr>
            <p:ph type="pic" sz="quarter" idx="16"/>
          </p:nvPr>
        </p:nvSpPr>
        <p:spPr>
          <a:xfrm>
            <a:off x="6095033" y="0"/>
            <a:ext cx="6096000" cy="68592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2" name="Title 1"/>
          <p:cNvSpPr>
            <a:spLocks noGrp="1"/>
          </p:cNvSpPr>
          <p:nvPr>
            <p:ph type="title"/>
          </p:nvPr>
        </p:nvSpPr>
        <p:spPr>
          <a:xfrm>
            <a:off x="960001" y="914817"/>
            <a:ext cx="4175033" cy="977484"/>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solidFill>
                <a:schemeClr val="bg1"/>
              </a:solidFill>
            </a:endParaRPr>
          </a:p>
        </p:txBody>
      </p:sp>
      <p:sp>
        <p:nvSpPr>
          <p:cNvPr id="5" name="Text Placeholder 4">
            <a:extLst>
              <a:ext uri="{FF2B5EF4-FFF2-40B4-BE49-F238E27FC236}">
                <a16:creationId xmlns:a16="http://schemas.microsoft.com/office/drawing/2014/main" id="{65C9BF1F-2311-3E44-A1D5-2995F40D6786}"/>
              </a:ext>
            </a:extLst>
          </p:cNvPr>
          <p:cNvSpPr>
            <a:spLocks noGrp="1"/>
          </p:cNvSpPr>
          <p:nvPr>
            <p:ph type="body" sz="quarter" idx="17"/>
          </p:nvPr>
        </p:nvSpPr>
        <p:spPr>
          <a:xfrm>
            <a:off x="960000" y="2463801"/>
            <a:ext cx="4174067" cy="3365500"/>
          </a:xfrm>
        </p:spPr>
        <p:txBody>
          <a:bodyPr/>
          <a:lstStyle>
            <a:lvl1pPr marL="239994" indent="-239994">
              <a:spcBef>
                <a:spcPts val="667"/>
              </a:spcBef>
              <a:buFontTx/>
              <a:buNone/>
              <a:defRPr sz="2400"/>
            </a:lvl1pPr>
          </a:lstStyle>
          <a:p>
            <a:pPr lvl="0"/>
            <a:r>
              <a:rPr lang="en-GB"/>
              <a:t>Click to edit Master text styles</a:t>
            </a:r>
          </a:p>
        </p:txBody>
      </p:sp>
    </p:spTree>
    <p:extLst>
      <p:ext uri="{BB962C8B-B14F-4D97-AF65-F5344CB8AC3E}">
        <p14:creationId xmlns:p14="http://schemas.microsoft.com/office/powerpoint/2010/main" val="27681309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AB52D7F2-2D03-884B-846F-641B1FB61EFB}"/>
              </a:ext>
            </a:extLst>
          </p:cNvPr>
          <p:cNvSpPr>
            <a:spLocks noGrp="1"/>
          </p:cNvSpPr>
          <p:nvPr>
            <p:ph type="body" sz="quarter" idx="16"/>
          </p:nvPr>
        </p:nvSpPr>
        <p:spPr>
          <a:xfrm>
            <a:off x="6096000" y="0"/>
            <a:ext cx="6096000" cy="6858000"/>
          </a:xfrm>
          <a:solidFill>
            <a:schemeClr val="accent1"/>
          </a:solidFill>
        </p:spPr>
        <p:txBody>
          <a:bodyPr lIns="720000" tIns="720000" rIns="720000" bIns="720000"/>
          <a:lstStyle>
            <a:lvl1pPr>
              <a:buFontTx/>
              <a:buNone/>
              <a:defRPr sz="2133">
                <a:solidFill>
                  <a:schemeClr val="bg1"/>
                </a:solidFill>
              </a:defRPr>
            </a:lvl1pPr>
          </a:lstStyle>
          <a:p>
            <a:pPr lvl="0"/>
            <a:r>
              <a:rPr lang="en-GB"/>
              <a:t>Click to edit Master text styles</a:t>
            </a:r>
          </a:p>
        </p:txBody>
      </p:sp>
      <p:sp>
        <p:nvSpPr>
          <p:cNvPr id="2" name="Title 1"/>
          <p:cNvSpPr>
            <a:spLocks noGrp="1"/>
          </p:cNvSpPr>
          <p:nvPr>
            <p:ph type="title"/>
          </p:nvPr>
        </p:nvSpPr>
        <p:spPr>
          <a:xfrm>
            <a:off x="960001" y="914817"/>
            <a:ext cx="4175033" cy="977484"/>
          </a:xfrm>
        </p:spPr>
        <p:txBody>
          <a:bodyPr>
            <a:noAutofit/>
          </a:bodyPr>
          <a:lstStyle>
            <a:lvl1pPr>
              <a:defRPr sz="4000" u="none">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solidFill>
                <a:schemeClr val="bg1"/>
              </a:solidFill>
            </a:endParaRPr>
          </a:p>
        </p:txBody>
      </p:sp>
      <p:sp>
        <p:nvSpPr>
          <p:cNvPr id="6" name="Text Placeholder 4">
            <a:extLst>
              <a:ext uri="{FF2B5EF4-FFF2-40B4-BE49-F238E27FC236}">
                <a16:creationId xmlns:a16="http://schemas.microsoft.com/office/drawing/2014/main" id="{A3B600DE-9CB2-3540-BBB1-6DFEFBCC12DA}"/>
              </a:ext>
            </a:extLst>
          </p:cNvPr>
          <p:cNvSpPr>
            <a:spLocks noGrp="1"/>
          </p:cNvSpPr>
          <p:nvPr>
            <p:ph type="body" sz="quarter" idx="17"/>
          </p:nvPr>
        </p:nvSpPr>
        <p:spPr>
          <a:xfrm>
            <a:off x="960000" y="2463801"/>
            <a:ext cx="4174067" cy="3365500"/>
          </a:xfrm>
        </p:spPr>
        <p:txBody>
          <a:bodyPr/>
          <a:lstStyle>
            <a:lvl1pPr marL="239994" indent="-239994">
              <a:spcBef>
                <a:spcPts val="667"/>
              </a:spcBef>
              <a:buClr>
                <a:schemeClr val="accent1"/>
              </a:buClr>
              <a:buFont typeface="Arial" panose="020B0604020202020204" pitchFamily="34" charset="0"/>
              <a:buChar char="•"/>
              <a:defRPr sz="2400"/>
            </a:lvl1pPr>
          </a:lstStyle>
          <a:p>
            <a:pPr lvl="0"/>
            <a:r>
              <a:rPr lang="en-GB"/>
              <a:t>Click to edit Master text styles</a:t>
            </a:r>
          </a:p>
        </p:txBody>
      </p:sp>
    </p:spTree>
    <p:extLst>
      <p:ext uri="{BB962C8B-B14F-4D97-AF65-F5344CB8AC3E}">
        <p14:creationId xmlns:p14="http://schemas.microsoft.com/office/powerpoint/2010/main" val="1571478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5584317-C0C0-7F42-B580-1CB4C2226AE0}"/>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2" name="Title 1"/>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spTree>
    <p:extLst>
      <p:ext uri="{BB962C8B-B14F-4D97-AF65-F5344CB8AC3E}">
        <p14:creationId xmlns:p14="http://schemas.microsoft.com/office/powerpoint/2010/main" val="2965089368"/>
      </p:ext>
    </p:extLst>
  </p:cSld>
  <p:clrMapOvr>
    <a:masterClrMapping/>
  </p:clrMapOvr>
  <p:extLst>
    <p:ext uri="{DCECCB84-F9BA-43D5-87BE-67443E8EF086}">
      <p15:sldGuideLst xmlns:p15="http://schemas.microsoft.com/office/powerpoint/2012/main">
        <p15:guide id="1" pos="5534">
          <p15:clr>
            <a:srgbClr val="FBAE40"/>
          </p15:clr>
        </p15:guide>
        <p15:guide id="2" pos="226">
          <p15:clr>
            <a:srgbClr val="FBAE40"/>
          </p15:clr>
        </p15:guide>
        <p15:guide id="3" orient="horz" pos="214">
          <p15:clr>
            <a:srgbClr val="FBAE40"/>
          </p15:clr>
        </p15:guide>
        <p15:guide id="4" pos="28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DA9052ED-B8F2-A34C-B6B9-A10799D1168F}"/>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sp>
        <p:nvSpPr>
          <p:cNvPr id="6" name="Title 1">
            <a:extLst>
              <a:ext uri="{FF2B5EF4-FFF2-40B4-BE49-F238E27FC236}">
                <a16:creationId xmlns:a16="http://schemas.microsoft.com/office/drawing/2014/main" id="{E08D0902-2EBD-6E45-A7E4-E07D4E5B7A2A}"/>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F476C39A-C6FC-8C40-A635-164F08831DF8}"/>
              </a:ext>
            </a:extLst>
          </p:cNvPr>
          <p:cNvSpPr>
            <a:spLocks noGrp="1"/>
          </p:cNvSpPr>
          <p:nvPr>
            <p:ph type="pic" sz="quarter" idx="12"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Tree>
    <p:extLst>
      <p:ext uri="{BB962C8B-B14F-4D97-AF65-F5344CB8AC3E}">
        <p14:creationId xmlns:p14="http://schemas.microsoft.com/office/powerpoint/2010/main" val="2003850035"/>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92E1E548-8331-9F4D-8A80-2FE08CF0BA10}"/>
              </a:ext>
            </a:extLst>
          </p:cNvPr>
          <p:cNvSpPr>
            <a:spLocks noGrp="1"/>
          </p:cNvSpPr>
          <p:nvPr>
            <p:ph type="pic" sz="quarter" idx="14"/>
          </p:nvPr>
        </p:nvSpPr>
        <p:spPr>
          <a:xfrm>
            <a:off x="6095033" y="3424800"/>
            <a:ext cx="6096000" cy="3432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12" name="Picture Placeholder 3">
            <a:extLst>
              <a:ext uri="{FF2B5EF4-FFF2-40B4-BE49-F238E27FC236}">
                <a16:creationId xmlns:a16="http://schemas.microsoft.com/office/drawing/2014/main" id="{14D03E02-8B3E-AA43-9D65-9087C71F037B}"/>
              </a:ext>
            </a:extLst>
          </p:cNvPr>
          <p:cNvSpPr>
            <a:spLocks noGrp="1"/>
          </p:cNvSpPr>
          <p:nvPr>
            <p:ph type="pic" sz="quarter" idx="16"/>
          </p:nvPr>
        </p:nvSpPr>
        <p:spPr>
          <a:xfrm>
            <a:off x="6095033" y="0"/>
            <a:ext cx="6096000" cy="3432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5" name="Picture Placeholder 3">
            <a:extLst>
              <a:ext uri="{FF2B5EF4-FFF2-40B4-BE49-F238E27FC236}">
                <a16:creationId xmlns:a16="http://schemas.microsoft.com/office/drawing/2014/main" id="{DA9052ED-B8F2-A34C-B6B9-A10799D1168F}"/>
              </a:ext>
            </a:extLst>
          </p:cNvPr>
          <p:cNvSpPr>
            <a:spLocks noGrp="1"/>
          </p:cNvSpPr>
          <p:nvPr>
            <p:ph type="pic" sz="quarter" idx="11"/>
          </p:nvPr>
        </p:nvSpPr>
        <p:spPr>
          <a:xfrm>
            <a:off x="0" y="0"/>
            <a:ext cx="6096000" cy="68592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solidFill>
                <a:schemeClr val="bg1"/>
              </a:solidFill>
            </a:endParaRPr>
          </a:p>
        </p:txBody>
      </p:sp>
      <p:sp>
        <p:nvSpPr>
          <p:cNvPr id="10" name="Title 1">
            <a:extLst>
              <a:ext uri="{FF2B5EF4-FFF2-40B4-BE49-F238E27FC236}">
                <a16:creationId xmlns:a16="http://schemas.microsoft.com/office/drawing/2014/main" id="{8ADE2F6E-B9DC-314E-8B35-B5E99D6C3D05}"/>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D5037341-B5BC-9A4D-87E9-DC5C9F0F982F}"/>
              </a:ext>
            </a:extLst>
          </p:cNvPr>
          <p:cNvSpPr>
            <a:spLocks noGrp="1"/>
          </p:cNvSpPr>
          <p:nvPr>
            <p:ph type="pic" sz="quarter" idx="15"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19" name="SmartArt Placeholder 18">
            <a:extLst>
              <a:ext uri="{FF2B5EF4-FFF2-40B4-BE49-F238E27FC236}">
                <a16:creationId xmlns:a16="http://schemas.microsoft.com/office/drawing/2014/main" id="{105E1DB9-EFBF-6E44-B2DA-3326D624E0EE}"/>
              </a:ext>
            </a:extLst>
          </p:cNvPr>
          <p:cNvSpPr>
            <a:spLocks noGrp="1"/>
          </p:cNvSpPr>
          <p:nvPr>
            <p:ph type="dgm" sz="quarter" idx="17"/>
          </p:nvPr>
        </p:nvSpPr>
        <p:spPr>
          <a:xfrm>
            <a:off x="6080633" y="0"/>
            <a:ext cx="14400" cy="6858000"/>
          </a:xfrm>
          <a:solidFill>
            <a:schemeClr val="bg1"/>
          </a:solidFill>
        </p:spPr>
        <p:txBody>
          <a:bodyPr/>
          <a:lstStyle>
            <a:lvl1pPr>
              <a:buNone/>
              <a:defRPr>
                <a:noFill/>
              </a:defRPr>
            </a:lvl1pPr>
          </a:lstStyle>
          <a:p>
            <a:endParaRPr lang="da-DK"/>
          </a:p>
        </p:txBody>
      </p:sp>
      <p:sp>
        <p:nvSpPr>
          <p:cNvPr id="21" name="SmartArt Placeholder 18">
            <a:extLst>
              <a:ext uri="{FF2B5EF4-FFF2-40B4-BE49-F238E27FC236}">
                <a16:creationId xmlns:a16="http://schemas.microsoft.com/office/drawing/2014/main" id="{EC5CB4BF-632B-4848-9A83-A01FD8FFE3C9}"/>
              </a:ext>
            </a:extLst>
          </p:cNvPr>
          <p:cNvSpPr>
            <a:spLocks noGrp="1"/>
          </p:cNvSpPr>
          <p:nvPr>
            <p:ph type="dgm" sz="quarter" idx="18"/>
          </p:nvPr>
        </p:nvSpPr>
        <p:spPr>
          <a:xfrm rot="5400000">
            <a:off x="9135833" y="381000"/>
            <a:ext cx="14400" cy="6096000"/>
          </a:xfrm>
          <a:solidFill>
            <a:schemeClr val="bg1"/>
          </a:solidFill>
        </p:spPr>
        <p:txBody>
          <a:bodyPr/>
          <a:lstStyle>
            <a:lvl1pPr>
              <a:buNone/>
              <a:defRPr>
                <a:noFill/>
              </a:defRPr>
            </a:lvl1pPr>
          </a:lstStyle>
          <a:p>
            <a:endParaRPr lang="da-DK"/>
          </a:p>
        </p:txBody>
      </p:sp>
    </p:spTree>
    <p:extLst>
      <p:ext uri="{BB962C8B-B14F-4D97-AF65-F5344CB8AC3E}">
        <p14:creationId xmlns:p14="http://schemas.microsoft.com/office/powerpoint/2010/main" val="3733585112"/>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DA9052ED-B8F2-A34C-B6B9-A10799D1168F}"/>
              </a:ext>
            </a:extLst>
          </p:cNvPr>
          <p:cNvSpPr>
            <a:spLocks noGrp="1"/>
          </p:cNvSpPr>
          <p:nvPr>
            <p:ph type="pic" sz="quarter" idx="11"/>
          </p:nvPr>
        </p:nvSpPr>
        <p:spPr>
          <a:xfrm>
            <a:off x="0" y="0"/>
            <a:ext cx="6096000" cy="68592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8" name="Picture Placeholder 3">
            <a:extLst>
              <a:ext uri="{FF2B5EF4-FFF2-40B4-BE49-F238E27FC236}">
                <a16:creationId xmlns:a16="http://schemas.microsoft.com/office/drawing/2014/main" id="{A3036397-FBA9-DE47-B4D1-A54CD15A6C68}"/>
              </a:ext>
            </a:extLst>
          </p:cNvPr>
          <p:cNvSpPr>
            <a:spLocks noGrp="1"/>
          </p:cNvSpPr>
          <p:nvPr>
            <p:ph type="pic" sz="quarter" idx="16"/>
          </p:nvPr>
        </p:nvSpPr>
        <p:spPr>
          <a:xfrm>
            <a:off x="6095033" y="0"/>
            <a:ext cx="6096000" cy="68592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p>
        </p:txBody>
      </p:sp>
      <p:sp>
        <p:nvSpPr>
          <p:cNvPr id="10" name="Title 1">
            <a:extLst>
              <a:ext uri="{FF2B5EF4-FFF2-40B4-BE49-F238E27FC236}">
                <a16:creationId xmlns:a16="http://schemas.microsoft.com/office/drawing/2014/main" id="{8ADE2F6E-B9DC-314E-8B35-B5E99D6C3D05}"/>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D5037341-B5BC-9A4D-87E9-DC5C9F0F982F}"/>
              </a:ext>
            </a:extLst>
          </p:cNvPr>
          <p:cNvSpPr>
            <a:spLocks noGrp="1"/>
          </p:cNvSpPr>
          <p:nvPr>
            <p:ph type="pic" sz="quarter" idx="15"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13" name="SmartArt Placeholder 18">
            <a:extLst>
              <a:ext uri="{FF2B5EF4-FFF2-40B4-BE49-F238E27FC236}">
                <a16:creationId xmlns:a16="http://schemas.microsoft.com/office/drawing/2014/main" id="{0EE52325-2952-F54E-8D75-027633CE81E1}"/>
              </a:ext>
            </a:extLst>
          </p:cNvPr>
          <p:cNvSpPr>
            <a:spLocks noGrp="1"/>
          </p:cNvSpPr>
          <p:nvPr>
            <p:ph type="dgm" sz="quarter" idx="17"/>
          </p:nvPr>
        </p:nvSpPr>
        <p:spPr>
          <a:xfrm>
            <a:off x="6080633" y="0"/>
            <a:ext cx="14400" cy="6858000"/>
          </a:xfrm>
          <a:solidFill>
            <a:schemeClr val="bg1"/>
          </a:solidFill>
        </p:spPr>
        <p:txBody>
          <a:bodyPr/>
          <a:lstStyle>
            <a:lvl1pPr>
              <a:buNone/>
              <a:defRPr>
                <a:noFill/>
              </a:defRPr>
            </a:lvl1pPr>
          </a:lstStyle>
          <a:p>
            <a:endParaRPr lang="da-DK"/>
          </a:p>
        </p:txBody>
      </p:sp>
    </p:spTree>
    <p:extLst>
      <p:ext uri="{BB962C8B-B14F-4D97-AF65-F5344CB8AC3E}">
        <p14:creationId xmlns:p14="http://schemas.microsoft.com/office/powerpoint/2010/main" val="4191556848"/>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3" name="Pladsholder til slidenummer 2">
            <a:extLst>
              <a:ext uri="{FF2B5EF4-FFF2-40B4-BE49-F238E27FC236}">
                <a16:creationId xmlns:a16="http://schemas.microsoft.com/office/drawing/2014/main" id="{75C970BC-F5B9-90ED-503B-41166F05F211}"/>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tekst 26">
            <a:extLst>
              <a:ext uri="{FF2B5EF4-FFF2-40B4-BE49-F238E27FC236}">
                <a16:creationId xmlns:a16="http://schemas.microsoft.com/office/drawing/2014/main" id="{5FDBB3B5-5C58-1DBF-34F3-FF9A4A9EA3B2}"/>
              </a:ext>
            </a:extLst>
          </p:cNvPr>
          <p:cNvSpPr>
            <a:spLocks noGrp="1"/>
          </p:cNvSpPr>
          <p:nvPr>
            <p:ph type="body" sz="quarter" idx="19" hasCustomPrompt="1"/>
          </p:nvPr>
        </p:nvSpPr>
        <p:spPr>
          <a:xfrm>
            <a:off x="353257"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Tree>
    <p:extLst>
      <p:ext uri="{BB962C8B-B14F-4D97-AF65-F5344CB8AC3E}">
        <p14:creationId xmlns:p14="http://schemas.microsoft.com/office/powerpoint/2010/main" val="3783502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92C67BA-1FDD-3048-8D1E-6530C8A49A2A}"/>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10" name="Title 1">
            <a:extLst>
              <a:ext uri="{FF2B5EF4-FFF2-40B4-BE49-F238E27FC236}">
                <a16:creationId xmlns:a16="http://schemas.microsoft.com/office/drawing/2014/main" id="{8ADE2F6E-B9DC-314E-8B35-B5E99D6C3D05}"/>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D5037341-B5BC-9A4D-87E9-DC5C9F0F982F}"/>
              </a:ext>
            </a:extLst>
          </p:cNvPr>
          <p:cNvSpPr>
            <a:spLocks noGrp="1"/>
          </p:cNvSpPr>
          <p:nvPr>
            <p:ph type="pic" sz="quarter" idx="15"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3" name="Text Placeholder 2">
            <a:extLst>
              <a:ext uri="{FF2B5EF4-FFF2-40B4-BE49-F238E27FC236}">
                <a16:creationId xmlns:a16="http://schemas.microsoft.com/office/drawing/2014/main" id="{970116F9-914E-0740-AAD3-9ED2F77AB2DA}"/>
              </a:ext>
            </a:extLst>
          </p:cNvPr>
          <p:cNvSpPr>
            <a:spLocks noGrp="1"/>
          </p:cNvSpPr>
          <p:nvPr>
            <p:ph type="body" sz="quarter" idx="16"/>
          </p:nvPr>
        </p:nvSpPr>
        <p:spPr>
          <a:xfrm>
            <a:off x="6096000" y="3427200"/>
            <a:ext cx="6096000" cy="3432000"/>
          </a:xfrm>
          <a:solidFill>
            <a:schemeClr val="accent1"/>
          </a:solidFill>
        </p:spPr>
        <p:txBody>
          <a:bodyPr lIns="360000" tIns="270000" rIns="360000" bIns="270000"/>
          <a:lstStyle>
            <a:lvl1pPr marL="239994" indent="-239994">
              <a:spcBef>
                <a:spcPts val="667"/>
              </a:spcBef>
              <a:buClr>
                <a:schemeClr val="bg1"/>
              </a:buClr>
              <a:buFont typeface="Arial" panose="020B0604020202020204" pitchFamily="34" charset="0"/>
              <a:buChar char="•"/>
              <a:defRPr sz="2133">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2011222517"/>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DA9052ED-B8F2-A34C-B6B9-A10799D1168F}"/>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lvl1pPr>
              <a:defRPr>
                <a:solidFill>
                  <a:schemeClr val="bg1"/>
                </a:solidFill>
              </a:defRPr>
            </a:lvl1pPr>
          </a:lstStyle>
          <a:p>
            <a:fld id="{87C25C4D-999C-CB47-BC29-720C17D8D978}" type="slidenum">
              <a:rPr lang="da-DK" smtClean="0"/>
              <a:pPr/>
              <a:t>‹nr.›</a:t>
            </a:fld>
            <a:endParaRPr lang="da-DK">
              <a:solidFill>
                <a:schemeClr val="bg1"/>
              </a:solidFill>
            </a:endParaRPr>
          </a:p>
        </p:txBody>
      </p:sp>
      <p:sp>
        <p:nvSpPr>
          <p:cNvPr id="6" name="Title 1">
            <a:extLst>
              <a:ext uri="{FF2B5EF4-FFF2-40B4-BE49-F238E27FC236}">
                <a16:creationId xmlns:a16="http://schemas.microsoft.com/office/drawing/2014/main" id="{E08D0902-2EBD-6E45-A7E4-E07D4E5B7A2A}"/>
              </a:ext>
            </a:extLst>
          </p:cNvPr>
          <p:cNvSpPr>
            <a:spLocks noGrp="1"/>
          </p:cNvSpPr>
          <p:nvPr>
            <p:ph type="title"/>
          </p:nvPr>
        </p:nvSpPr>
        <p:spPr>
          <a:xfrm>
            <a:off x="960001" y="914817"/>
            <a:ext cx="4175033" cy="624001"/>
          </a:xfrm>
        </p:spPr>
        <p:txBody>
          <a:bodyPr>
            <a:noAutofit/>
          </a:bodyPr>
          <a:lstStyle>
            <a:lvl1pPr>
              <a:defRPr sz="4000" u="none">
                <a:solidFill>
                  <a:schemeClr val="bg1"/>
                </a:solidFill>
                <a:latin typeface="Barlow" pitchFamily="2" charset="77"/>
              </a:defRPr>
            </a:lvl1pPr>
          </a:lstStyle>
          <a:p>
            <a:r>
              <a:rPr lang="en-GB"/>
              <a:t>Click to edit</a:t>
            </a:r>
            <a:endParaRPr lang="en-US"/>
          </a:p>
        </p:txBody>
      </p:sp>
      <p:sp>
        <p:nvSpPr>
          <p:cNvPr id="11" name="Picture Placeholder 10">
            <a:extLst>
              <a:ext uri="{FF2B5EF4-FFF2-40B4-BE49-F238E27FC236}">
                <a16:creationId xmlns:a16="http://schemas.microsoft.com/office/drawing/2014/main" id="{F476C39A-C6FC-8C40-A635-164F08831DF8}"/>
              </a:ext>
            </a:extLst>
          </p:cNvPr>
          <p:cNvSpPr>
            <a:spLocks noGrp="1"/>
          </p:cNvSpPr>
          <p:nvPr>
            <p:ph type="pic" sz="quarter" idx="12"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8" name="Picture Placeholder 10">
            <a:extLst>
              <a:ext uri="{FF2B5EF4-FFF2-40B4-BE49-F238E27FC236}">
                <a16:creationId xmlns:a16="http://schemas.microsoft.com/office/drawing/2014/main" id="{B8E7D08D-0929-FE4C-9374-6CCA17EF7088}"/>
              </a:ext>
            </a:extLst>
          </p:cNvPr>
          <p:cNvSpPr>
            <a:spLocks noGrp="1"/>
          </p:cNvSpPr>
          <p:nvPr>
            <p:ph type="pic" sz="quarter" idx="13" hasCustomPrompt="1"/>
          </p:nvPr>
        </p:nvSpPr>
        <p:spPr>
          <a:xfrm>
            <a:off x="1582851" y="0"/>
            <a:ext cx="624000" cy="624000"/>
          </a:xfrm>
          <a:solidFill>
            <a:schemeClr val="bg1"/>
          </a:solidFill>
        </p:spPr>
        <p:txBody>
          <a:bodyPr anchor="ctr" anchorCtr="0"/>
          <a:lstStyle>
            <a:lvl1pPr algn="ctr">
              <a:buFontTx/>
              <a:buNone/>
              <a:defRPr sz="1067">
                <a:solidFill>
                  <a:schemeClr val="tx1"/>
                </a:solidFill>
              </a:defRPr>
            </a:lvl1pPr>
          </a:lstStyle>
          <a:p>
            <a:r>
              <a:rPr lang="da-DK" err="1"/>
              <a:t>Icon</a:t>
            </a:r>
            <a:endParaRPr lang="da-DK"/>
          </a:p>
        </p:txBody>
      </p:sp>
      <p:sp>
        <p:nvSpPr>
          <p:cNvPr id="3" name="Text Placeholder 2">
            <a:extLst>
              <a:ext uri="{FF2B5EF4-FFF2-40B4-BE49-F238E27FC236}">
                <a16:creationId xmlns:a16="http://schemas.microsoft.com/office/drawing/2014/main" id="{BFEA8409-B338-2D49-BB75-A82288221C24}"/>
              </a:ext>
            </a:extLst>
          </p:cNvPr>
          <p:cNvSpPr>
            <a:spLocks noGrp="1"/>
          </p:cNvSpPr>
          <p:nvPr>
            <p:ph type="body" sz="quarter" idx="14"/>
          </p:nvPr>
        </p:nvSpPr>
        <p:spPr>
          <a:xfrm>
            <a:off x="958851" y="1892300"/>
            <a:ext cx="4176183" cy="843811"/>
          </a:xfrm>
        </p:spPr>
        <p:txBody>
          <a:bodyPr/>
          <a:lstStyle>
            <a:lvl1pPr marL="0" indent="0">
              <a:spcBef>
                <a:spcPts val="0"/>
              </a:spcBef>
              <a:buFontTx/>
              <a:buNone/>
              <a:defRPr sz="2400" b="1" i="0">
                <a:solidFill>
                  <a:schemeClr val="bg1"/>
                </a:solidFill>
                <a:latin typeface="Barlow" pitchFamily="2" charset="77"/>
              </a:defRPr>
            </a:lvl1pPr>
            <a:lvl2pPr>
              <a:buFontTx/>
              <a:buNone/>
              <a:defRPr/>
            </a:lvl2pPr>
            <a:lvl3pPr>
              <a:buFontTx/>
              <a:buNone/>
              <a:defRPr/>
            </a:lvl3pPr>
            <a:lvl4pPr>
              <a:buFontTx/>
              <a:buNone/>
              <a:defRPr/>
            </a:lvl4pPr>
            <a:lvl5pPr>
              <a:buFontTx/>
              <a:buNone/>
              <a:defRPr/>
            </a:lvl5pPr>
          </a:lstStyle>
          <a:p>
            <a:pPr lvl="0"/>
            <a:r>
              <a:rPr lang="en-GB"/>
              <a:t>Click to edit Master text styles</a:t>
            </a:r>
          </a:p>
        </p:txBody>
      </p:sp>
    </p:spTree>
    <p:extLst>
      <p:ext uri="{BB962C8B-B14F-4D97-AF65-F5344CB8AC3E}">
        <p14:creationId xmlns:p14="http://schemas.microsoft.com/office/powerpoint/2010/main" val="3080912841"/>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92C67BA-1FDD-3048-8D1E-6530C8A49A2A}"/>
              </a:ext>
            </a:extLst>
          </p:cNvPr>
          <p:cNvSpPr>
            <a:spLocks noGrp="1"/>
          </p:cNvSpPr>
          <p:nvPr>
            <p:ph type="pic" sz="quarter" idx="11"/>
          </p:nvPr>
        </p:nvSpPr>
        <p:spPr>
          <a:xfrm>
            <a:off x="0" y="0"/>
            <a:ext cx="12192000" cy="6858000"/>
          </a:xfrm>
          <a:solidFill>
            <a:schemeClr val="bg1">
              <a:lumMod val="85000"/>
            </a:schemeClr>
          </a:solidFill>
        </p:spPr>
        <p:txBody>
          <a:bodyPr anchor="ctr" anchorCtr="0"/>
          <a:lstStyle>
            <a:lvl1pPr algn="ctr">
              <a:buFontTx/>
              <a:buNone/>
              <a:defRPr/>
            </a:lvl1pPr>
          </a:lstStyle>
          <a:p>
            <a:r>
              <a:rPr lang="en-GB"/>
              <a:t>Click icon to add picture</a:t>
            </a:r>
            <a:endParaRPr lang="da-DK"/>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10" name="Title 1">
            <a:extLst>
              <a:ext uri="{FF2B5EF4-FFF2-40B4-BE49-F238E27FC236}">
                <a16:creationId xmlns:a16="http://schemas.microsoft.com/office/drawing/2014/main" id="{8ADE2F6E-B9DC-314E-8B35-B5E99D6C3D05}"/>
              </a:ext>
            </a:extLst>
          </p:cNvPr>
          <p:cNvSpPr>
            <a:spLocks noGrp="1"/>
          </p:cNvSpPr>
          <p:nvPr>
            <p:ph type="title"/>
          </p:nvPr>
        </p:nvSpPr>
        <p:spPr>
          <a:xfrm>
            <a:off x="960001" y="914817"/>
            <a:ext cx="4175033" cy="977484"/>
          </a:xfrm>
        </p:spPr>
        <p:txBody>
          <a:bodyPr>
            <a:noAutofit/>
          </a:bodyPr>
          <a:lstStyle>
            <a:lvl1pPr>
              <a:defRPr sz="4000" u="none">
                <a:solidFill>
                  <a:schemeClr val="bg1"/>
                </a:solidFill>
                <a:latin typeface="Barlow" pitchFamily="2" charset="77"/>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D5037341-B5BC-9A4D-87E9-DC5C9F0F982F}"/>
              </a:ext>
            </a:extLst>
          </p:cNvPr>
          <p:cNvSpPr>
            <a:spLocks noGrp="1"/>
          </p:cNvSpPr>
          <p:nvPr>
            <p:ph type="pic" sz="quarter" idx="15" hasCustomPrompt="1"/>
          </p:nvPr>
        </p:nvSpPr>
        <p:spPr>
          <a:xfrm>
            <a:off x="958851" y="0"/>
            <a:ext cx="624000" cy="624000"/>
          </a:xfrm>
          <a:solidFill>
            <a:schemeClr val="accent1"/>
          </a:solidFill>
        </p:spPr>
        <p:txBody>
          <a:bodyPr anchor="ctr" anchorCtr="0"/>
          <a:lstStyle>
            <a:lvl1pPr algn="ctr">
              <a:buFontTx/>
              <a:buNone/>
              <a:defRPr sz="1067">
                <a:solidFill>
                  <a:schemeClr val="bg1"/>
                </a:solidFill>
              </a:defRPr>
            </a:lvl1pPr>
          </a:lstStyle>
          <a:p>
            <a:r>
              <a:rPr lang="da-DK" err="1"/>
              <a:t>Icon</a:t>
            </a:r>
            <a:endParaRPr lang="da-DK"/>
          </a:p>
        </p:txBody>
      </p:sp>
      <p:sp>
        <p:nvSpPr>
          <p:cNvPr id="3" name="Text Placeholder 2">
            <a:extLst>
              <a:ext uri="{FF2B5EF4-FFF2-40B4-BE49-F238E27FC236}">
                <a16:creationId xmlns:a16="http://schemas.microsoft.com/office/drawing/2014/main" id="{970116F9-914E-0740-AAD3-9ED2F77AB2DA}"/>
              </a:ext>
            </a:extLst>
          </p:cNvPr>
          <p:cNvSpPr>
            <a:spLocks noGrp="1"/>
          </p:cNvSpPr>
          <p:nvPr>
            <p:ph type="body" sz="quarter" idx="16"/>
          </p:nvPr>
        </p:nvSpPr>
        <p:spPr>
          <a:xfrm>
            <a:off x="6096000" y="3427200"/>
            <a:ext cx="6096000" cy="3432000"/>
          </a:xfrm>
          <a:solidFill>
            <a:schemeClr val="accent1"/>
          </a:solidFill>
        </p:spPr>
        <p:txBody>
          <a:bodyPr lIns="360000" tIns="270000" rIns="360000" bIns="270000"/>
          <a:lstStyle>
            <a:lvl1pPr marL="239994" indent="-239994">
              <a:spcBef>
                <a:spcPts val="667"/>
              </a:spcBef>
              <a:buClr>
                <a:schemeClr val="bg1"/>
              </a:buClr>
              <a:buFont typeface="Arial" panose="020B0604020202020204" pitchFamily="34" charset="0"/>
              <a:buChar char="•"/>
              <a:defRPr sz="2133">
                <a:solidFill>
                  <a:schemeClr val="bg1"/>
                </a:solidFill>
              </a:defRPr>
            </a:lvl1pPr>
          </a:lstStyle>
          <a:p>
            <a:pPr lvl="0"/>
            <a:r>
              <a:rPr lang="en-GB"/>
              <a:t>Click to edit Master text styles</a:t>
            </a:r>
          </a:p>
        </p:txBody>
      </p:sp>
      <p:sp>
        <p:nvSpPr>
          <p:cNvPr id="9" name="Picture Placeholder 10">
            <a:extLst>
              <a:ext uri="{FF2B5EF4-FFF2-40B4-BE49-F238E27FC236}">
                <a16:creationId xmlns:a16="http://schemas.microsoft.com/office/drawing/2014/main" id="{1D0E8CDA-9B95-FD41-B8FB-0647ADADC8A8}"/>
              </a:ext>
            </a:extLst>
          </p:cNvPr>
          <p:cNvSpPr>
            <a:spLocks noGrp="1"/>
          </p:cNvSpPr>
          <p:nvPr>
            <p:ph type="pic" sz="quarter" idx="13" hasCustomPrompt="1"/>
          </p:nvPr>
        </p:nvSpPr>
        <p:spPr>
          <a:xfrm>
            <a:off x="1582851" y="0"/>
            <a:ext cx="624000" cy="624000"/>
          </a:xfrm>
          <a:solidFill>
            <a:schemeClr val="bg1"/>
          </a:solidFill>
        </p:spPr>
        <p:txBody>
          <a:bodyPr anchor="ctr" anchorCtr="0"/>
          <a:lstStyle>
            <a:lvl1pPr algn="ctr">
              <a:buFontTx/>
              <a:buNone/>
              <a:defRPr sz="1067">
                <a:solidFill>
                  <a:schemeClr val="tx1"/>
                </a:solidFill>
              </a:defRPr>
            </a:lvl1pPr>
          </a:lstStyle>
          <a:p>
            <a:r>
              <a:rPr lang="da-DK" err="1"/>
              <a:t>Icon</a:t>
            </a:r>
            <a:endParaRPr lang="da-DK"/>
          </a:p>
        </p:txBody>
      </p:sp>
    </p:spTree>
    <p:extLst>
      <p:ext uri="{BB962C8B-B14F-4D97-AF65-F5344CB8AC3E}">
        <p14:creationId xmlns:p14="http://schemas.microsoft.com/office/powerpoint/2010/main" val="984359548"/>
      </p:ext>
    </p:extLst>
  </p:cSld>
  <p:clrMapOvr>
    <a:masterClrMapping/>
  </p:clrMapOvr>
  <p:extLst>
    <p:ext uri="{DCECCB84-F9BA-43D5-87BE-67443E8EF086}">
      <p15:sldGuideLst xmlns:p15="http://schemas.microsoft.com/office/powerpoint/2012/main">
        <p15:guide id="2" pos="2426">
          <p15:clr>
            <a:srgbClr val="FBAE40"/>
          </p15:clr>
        </p15:guide>
        <p15:guide id="3" pos="2880">
          <p15:clr>
            <a:srgbClr val="FBAE40"/>
          </p15:clr>
        </p15:guide>
        <p15:guide id="4" orient="horz" pos="162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Forside rød med logo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8E2114-6953-7C4D-B7EB-4D10D3A8348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a-DK" sz="2400"/>
          </a:p>
        </p:txBody>
      </p:sp>
      <p:sp>
        <p:nvSpPr>
          <p:cNvPr id="10" name="Rectangle 9">
            <a:extLst>
              <a:ext uri="{FF2B5EF4-FFF2-40B4-BE49-F238E27FC236}">
                <a16:creationId xmlns:a16="http://schemas.microsoft.com/office/drawing/2014/main" id="{8DD1AF18-A1AC-B240-B3E6-5B2E6F802D0A}"/>
              </a:ext>
            </a:extLst>
          </p:cNvPr>
          <p:cNvSpPr/>
          <p:nvPr userDrawn="1"/>
        </p:nvSpPr>
        <p:spPr>
          <a:xfrm>
            <a:off x="6096001" y="2395119"/>
            <a:ext cx="5137151" cy="1477328"/>
          </a:xfrm>
          <a:prstGeom prst="rect">
            <a:avLst/>
          </a:prstGeom>
        </p:spPr>
        <p:txBody>
          <a:bodyPr wrap="square" lIns="0" tIns="0" rIns="0" bIns="0">
            <a:spAutoFit/>
          </a:bodyPr>
          <a:lstStyle/>
          <a:p>
            <a:pPr algn="l"/>
            <a:r>
              <a:rPr lang="da-DK" sz="2400" i="0">
                <a:solidFill>
                  <a:schemeClr val="bg1"/>
                </a:solidFill>
                <a:latin typeface="Barlow" panose="00000500000000000000" pitchFamily="2" charset="0"/>
              </a:rPr>
              <a:t>Bo trygt er en indsats skabt af </a:t>
            </a:r>
            <a:r>
              <a:rPr lang="da-DK" sz="2400" i="0" err="1">
                <a:solidFill>
                  <a:schemeClr val="bg1"/>
                </a:solidFill>
                <a:latin typeface="Barlow" panose="00000500000000000000" pitchFamily="2" charset="0"/>
              </a:rPr>
              <a:t>TrygFonden</a:t>
            </a:r>
            <a:r>
              <a:rPr lang="da-DK" sz="2400" i="0">
                <a:solidFill>
                  <a:schemeClr val="bg1"/>
                </a:solidFill>
                <a:latin typeface="Barlow" panose="00000500000000000000" pitchFamily="2" charset="0"/>
              </a:rPr>
              <a:t> og Foreningen </a:t>
            </a:r>
            <a:r>
              <a:rPr lang="da-DK" sz="2400" i="0" err="1">
                <a:solidFill>
                  <a:schemeClr val="bg1"/>
                </a:solidFill>
                <a:latin typeface="Barlow" panose="00000500000000000000" pitchFamily="2" charset="0"/>
              </a:rPr>
              <a:t>Realdania</a:t>
            </a:r>
            <a:r>
              <a:rPr lang="da-DK" sz="2400" i="0">
                <a:solidFill>
                  <a:schemeClr val="bg1"/>
                </a:solidFill>
                <a:latin typeface="Barlow" panose="00000500000000000000" pitchFamily="2" charset="0"/>
              </a:rPr>
              <a:t> i samarbejde med </a:t>
            </a:r>
            <a:r>
              <a:rPr lang="da-DK" sz="2400" i="0" err="1">
                <a:solidFill>
                  <a:schemeClr val="bg1"/>
                </a:solidFill>
                <a:latin typeface="Barlow" panose="00000500000000000000" pitchFamily="2" charset="0"/>
              </a:rPr>
              <a:t>Videncentret</a:t>
            </a:r>
            <a:r>
              <a:rPr lang="da-DK" sz="2400" i="0">
                <a:solidFill>
                  <a:schemeClr val="bg1"/>
                </a:solidFill>
                <a:latin typeface="Barlow" panose="00000500000000000000" pitchFamily="2" charset="0"/>
              </a:rPr>
              <a:t> </a:t>
            </a:r>
            <a:r>
              <a:rPr lang="da-DK" sz="2400" i="0" err="1">
                <a:solidFill>
                  <a:schemeClr val="bg1"/>
                </a:solidFill>
                <a:latin typeface="Barlow" panose="00000500000000000000" pitchFamily="2" charset="0"/>
              </a:rPr>
              <a:t>Bolius</a:t>
            </a:r>
            <a:r>
              <a:rPr lang="da-DK" sz="2400" i="0">
                <a:solidFill>
                  <a:schemeClr val="bg1"/>
                </a:solidFill>
                <a:latin typeface="Barlow" panose="00000500000000000000" pitchFamily="2" charset="0"/>
              </a:rPr>
              <a:t> og Det Kriminalpræventive Råd.</a:t>
            </a:r>
          </a:p>
        </p:txBody>
      </p:sp>
      <p:pic>
        <p:nvPicPr>
          <p:cNvPr id="12" name="Graphic 10">
            <a:extLst>
              <a:ext uri="{FF2B5EF4-FFF2-40B4-BE49-F238E27FC236}">
                <a16:creationId xmlns:a16="http://schemas.microsoft.com/office/drawing/2014/main" id="{CD930D4F-44AC-3D43-AEA0-B42211453F9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0614" y="2303390"/>
            <a:ext cx="4044141" cy="1569057"/>
          </a:xfrm>
          <a:prstGeom prst="rect">
            <a:avLst/>
          </a:prstGeom>
        </p:spPr>
      </p:pic>
    </p:spTree>
    <p:extLst>
      <p:ext uri="{BB962C8B-B14F-4D97-AF65-F5344CB8AC3E}">
        <p14:creationId xmlns:p14="http://schemas.microsoft.com/office/powerpoint/2010/main" val="10320283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grpSp>
        <p:nvGrpSpPr>
          <p:cNvPr id="5" name="Grafik 25">
            <a:extLst>
              <a:ext uri="{FF2B5EF4-FFF2-40B4-BE49-F238E27FC236}">
                <a16:creationId xmlns:a16="http://schemas.microsoft.com/office/drawing/2014/main" id="{E9DDA19C-43C7-9191-0377-75466F8EDBB2}"/>
              </a:ext>
            </a:extLst>
          </p:cNvPr>
          <p:cNvGrpSpPr/>
          <p:nvPr userDrawn="1"/>
        </p:nvGrpSpPr>
        <p:grpSpPr>
          <a:xfrm>
            <a:off x="543975" y="6062888"/>
            <a:ext cx="1331143" cy="285299"/>
            <a:chOff x="535304" y="6062885"/>
            <a:chExt cx="1331143" cy="285299"/>
          </a:xfrm>
        </p:grpSpPr>
        <p:grpSp>
          <p:nvGrpSpPr>
            <p:cNvPr id="6" name="Grafik 25">
              <a:extLst>
                <a:ext uri="{FF2B5EF4-FFF2-40B4-BE49-F238E27FC236}">
                  <a16:creationId xmlns:a16="http://schemas.microsoft.com/office/drawing/2014/main" id="{7975E506-325F-E4A1-E692-AC7BD83E8B72}"/>
                </a:ext>
              </a:extLst>
            </p:cNvPr>
            <p:cNvGrpSpPr/>
            <p:nvPr/>
          </p:nvGrpSpPr>
          <p:grpSpPr>
            <a:xfrm>
              <a:off x="931394" y="6164292"/>
              <a:ext cx="935053" cy="176482"/>
              <a:chOff x="931394" y="6164292"/>
              <a:chExt cx="935053" cy="176482"/>
            </a:xfrm>
            <a:solidFill>
              <a:srgbClr val="000000"/>
            </a:solidFill>
          </p:grpSpPr>
          <p:sp>
            <p:nvSpPr>
              <p:cNvPr id="26" name="Kombinationstegning: figur 25">
                <a:extLst>
                  <a:ext uri="{FF2B5EF4-FFF2-40B4-BE49-F238E27FC236}">
                    <a16:creationId xmlns:a16="http://schemas.microsoft.com/office/drawing/2014/main" id="{E3445298-0EC1-B9F9-3DF2-3425516E6B95}"/>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000000"/>
              </a:solidFill>
              <a:ln w="0" cap="flat">
                <a:noFill/>
                <a:prstDash val="solid"/>
                <a:miter/>
              </a:ln>
            </p:spPr>
            <p:txBody>
              <a:bodyPr rtlCol="0" anchor="ctr"/>
              <a:lstStyle/>
              <a:p>
                <a:endParaRPr lang="da-DK" sz="2700"/>
              </a:p>
            </p:txBody>
          </p:sp>
          <p:sp>
            <p:nvSpPr>
              <p:cNvPr id="27" name="Kombinationstegning: figur 26">
                <a:extLst>
                  <a:ext uri="{FF2B5EF4-FFF2-40B4-BE49-F238E27FC236}">
                    <a16:creationId xmlns:a16="http://schemas.microsoft.com/office/drawing/2014/main" id="{57028C8D-A282-1A18-C963-556CB592B799}"/>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000000"/>
              </a:solidFill>
              <a:ln w="0" cap="flat">
                <a:noFill/>
                <a:prstDash val="solid"/>
                <a:miter/>
              </a:ln>
            </p:spPr>
            <p:txBody>
              <a:bodyPr rtlCol="0" anchor="ctr"/>
              <a:lstStyle/>
              <a:p>
                <a:endParaRPr lang="da-DK" sz="2700"/>
              </a:p>
            </p:txBody>
          </p:sp>
          <p:sp>
            <p:nvSpPr>
              <p:cNvPr id="28" name="Kombinationstegning: figur 27">
                <a:extLst>
                  <a:ext uri="{FF2B5EF4-FFF2-40B4-BE49-F238E27FC236}">
                    <a16:creationId xmlns:a16="http://schemas.microsoft.com/office/drawing/2014/main" id="{2892CC3D-F31E-8FE6-2468-2439EECF7E03}"/>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000000"/>
              </a:solidFill>
              <a:ln w="0" cap="flat">
                <a:noFill/>
                <a:prstDash val="solid"/>
                <a:miter/>
              </a:ln>
            </p:spPr>
            <p:txBody>
              <a:bodyPr rtlCol="0" anchor="ctr"/>
              <a:lstStyle/>
              <a:p>
                <a:endParaRPr lang="da-DK" sz="2700"/>
              </a:p>
            </p:txBody>
          </p:sp>
          <p:sp>
            <p:nvSpPr>
              <p:cNvPr id="29" name="Kombinationstegning: figur 28">
                <a:extLst>
                  <a:ext uri="{FF2B5EF4-FFF2-40B4-BE49-F238E27FC236}">
                    <a16:creationId xmlns:a16="http://schemas.microsoft.com/office/drawing/2014/main" id="{E2996A30-F77A-6177-74DF-0778485F9B3D}"/>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000000"/>
              </a:solidFill>
              <a:ln w="0" cap="flat">
                <a:noFill/>
                <a:prstDash val="solid"/>
                <a:miter/>
              </a:ln>
            </p:spPr>
            <p:txBody>
              <a:bodyPr rtlCol="0" anchor="ctr"/>
              <a:lstStyle/>
              <a:p>
                <a:endParaRPr lang="da-DK" sz="2700"/>
              </a:p>
            </p:txBody>
          </p:sp>
          <p:sp>
            <p:nvSpPr>
              <p:cNvPr id="30" name="Kombinationstegning: figur 29">
                <a:extLst>
                  <a:ext uri="{FF2B5EF4-FFF2-40B4-BE49-F238E27FC236}">
                    <a16:creationId xmlns:a16="http://schemas.microsoft.com/office/drawing/2014/main" id="{8E92CF8E-C00F-7036-FF4B-C2B6FCBD53AB}"/>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000000"/>
              </a:solidFill>
              <a:ln w="0" cap="flat">
                <a:noFill/>
                <a:prstDash val="solid"/>
                <a:miter/>
              </a:ln>
            </p:spPr>
            <p:txBody>
              <a:bodyPr rtlCol="0" anchor="ctr"/>
              <a:lstStyle/>
              <a:p>
                <a:endParaRPr lang="da-DK" sz="2700"/>
              </a:p>
            </p:txBody>
          </p:sp>
          <p:sp>
            <p:nvSpPr>
              <p:cNvPr id="31" name="Kombinationstegning: figur 30">
                <a:extLst>
                  <a:ext uri="{FF2B5EF4-FFF2-40B4-BE49-F238E27FC236}">
                    <a16:creationId xmlns:a16="http://schemas.microsoft.com/office/drawing/2014/main" id="{F494C349-C368-46E5-6F14-DAB6B593CA93}"/>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000000"/>
              </a:solidFill>
              <a:ln w="0" cap="flat">
                <a:noFill/>
                <a:prstDash val="solid"/>
                <a:miter/>
              </a:ln>
            </p:spPr>
            <p:txBody>
              <a:bodyPr rtlCol="0" anchor="ctr"/>
              <a:lstStyle/>
              <a:p>
                <a:endParaRPr lang="da-DK" sz="2700"/>
              </a:p>
            </p:txBody>
          </p:sp>
          <p:sp>
            <p:nvSpPr>
              <p:cNvPr id="32" name="Kombinationstegning: figur 31">
                <a:extLst>
                  <a:ext uri="{FF2B5EF4-FFF2-40B4-BE49-F238E27FC236}">
                    <a16:creationId xmlns:a16="http://schemas.microsoft.com/office/drawing/2014/main" id="{E85555EE-A008-254D-8986-8FC4051610AF}"/>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000000"/>
              </a:solidFill>
              <a:ln w="0" cap="flat">
                <a:noFill/>
                <a:prstDash val="solid"/>
                <a:miter/>
              </a:ln>
            </p:spPr>
            <p:txBody>
              <a:bodyPr rtlCol="0" anchor="ctr"/>
              <a:lstStyle/>
              <a:p>
                <a:endParaRPr lang="da-DK" sz="2700"/>
              </a:p>
            </p:txBody>
          </p:sp>
          <p:sp>
            <p:nvSpPr>
              <p:cNvPr id="33" name="Kombinationstegning: figur 32">
                <a:extLst>
                  <a:ext uri="{FF2B5EF4-FFF2-40B4-BE49-F238E27FC236}">
                    <a16:creationId xmlns:a16="http://schemas.microsoft.com/office/drawing/2014/main" id="{1EC52E03-E385-A5FB-45BF-12138B445830}"/>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000000"/>
              </a:solidFill>
              <a:ln w="0" cap="flat">
                <a:noFill/>
                <a:prstDash val="solid"/>
                <a:miter/>
              </a:ln>
            </p:spPr>
            <p:txBody>
              <a:bodyPr rtlCol="0" anchor="ctr"/>
              <a:lstStyle/>
              <a:p>
                <a:endParaRPr lang="da-DK" sz="2700"/>
              </a:p>
            </p:txBody>
          </p:sp>
          <p:sp>
            <p:nvSpPr>
              <p:cNvPr id="34" name="Kombinationstegning: figur 33">
                <a:extLst>
                  <a:ext uri="{FF2B5EF4-FFF2-40B4-BE49-F238E27FC236}">
                    <a16:creationId xmlns:a16="http://schemas.microsoft.com/office/drawing/2014/main" id="{E7BE35F5-055A-32F4-7481-A9D3C9CCF839}"/>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000000"/>
              </a:solidFill>
              <a:ln w="0" cap="flat">
                <a:noFill/>
                <a:prstDash val="solid"/>
                <a:miter/>
              </a:ln>
            </p:spPr>
            <p:txBody>
              <a:bodyPr rtlCol="0" anchor="ctr"/>
              <a:lstStyle/>
              <a:p>
                <a:endParaRPr lang="da-DK" sz="2700"/>
              </a:p>
            </p:txBody>
          </p:sp>
        </p:grpSp>
        <p:grpSp>
          <p:nvGrpSpPr>
            <p:cNvPr id="13" name="Grafik 25">
              <a:extLst>
                <a:ext uri="{FF2B5EF4-FFF2-40B4-BE49-F238E27FC236}">
                  <a16:creationId xmlns:a16="http://schemas.microsoft.com/office/drawing/2014/main" id="{356C8403-870F-5119-5BF9-6B3D7AE09309}"/>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A0733EBB-4CD0-F94E-8991-37DA992986D3}"/>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chemeClr val="accent1"/>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EDC30B9F-FE32-950B-FF84-98CE2728D0B2}"/>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280F48EF-BEDC-157F-5ED0-50CC354F940F}"/>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sp>
        <p:nvSpPr>
          <p:cNvPr id="14" name="Tekstfelt 13">
            <a:extLst>
              <a:ext uri="{FF2B5EF4-FFF2-40B4-BE49-F238E27FC236}">
                <a16:creationId xmlns:a16="http://schemas.microsoft.com/office/drawing/2014/main" id="{ED636829-5B2B-3F5D-01D4-CFAB23093C7A}"/>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18" name="Lige forbindelse 17">
            <a:extLst>
              <a:ext uri="{FF2B5EF4-FFF2-40B4-BE49-F238E27FC236}">
                <a16:creationId xmlns:a16="http://schemas.microsoft.com/office/drawing/2014/main" id="{DAF3D468-E11E-51E9-9418-27E930D73B9C}"/>
              </a:ext>
            </a:extLst>
          </p:cNvPr>
          <p:cNvCxnSpPr>
            <a:cxnSpLocks/>
          </p:cNvCxnSpPr>
          <p:nvPr userDrawn="1"/>
        </p:nvCxnSpPr>
        <p:spPr>
          <a:xfrm>
            <a:off x="-1136193" y="1508125"/>
            <a:ext cx="0" cy="365126"/>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19" name="Gruppe 18">
            <a:extLst>
              <a:ext uri="{FF2B5EF4-FFF2-40B4-BE49-F238E27FC236}">
                <a16:creationId xmlns:a16="http://schemas.microsoft.com/office/drawing/2014/main" id="{FB6F41E9-BEA7-40CF-F25B-9FBE9FCE9818}"/>
              </a:ext>
            </a:extLst>
          </p:cNvPr>
          <p:cNvGrpSpPr/>
          <p:nvPr userDrawn="1"/>
        </p:nvGrpSpPr>
        <p:grpSpPr>
          <a:xfrm>
            <a:off x="-3931494" y="2045605"/>
            <a:ext cx="3155024" cy="4825097"/>
            <a:chOff x="-3931494" y="2045605"/>
            <a:chExt cx="3155024" cy="4825097"/>
          </a:xfrm>
        </p:grpSpPr>
        <p:sp>
          <p:nvSpPr>
            <p:cNvPr id="20" name="Kombinationstegning: figur 19">
              <a:extLst>
                <a:ext uri="{FF2B5EF4-FFF2-40B4-BE49-F238E27FC236}">
                  <a16:creationId xmlns:a16="http://schemas.microsoft.com/office/drawing/2014/main" id="{E643341D-B685-2F79-4AFD-7D27F7B6C3F4}"/>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B093DAE5-9A62-21D6-0BB8-39E17B9DDDA3}"/>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A2D0E0DC-97BF-E4E4-9718-78C44A0F4583}"/>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35" name="Grafik 51">
              <a:extLst>
                <a:ext uri="{FF2B5EF4-FFF2-40B4-BE49-F238E27FC236}">
                  <a16:creationId xmlns:a16="http://schemas.microsoft.com/office/drawing/2014/main" id="{EC541DE3-C8F2-D92A-24D7-4BD51E6F85D1}"/>
                </a:ext>
              </a:extLst>
            </p:cNvPr>
            <p:cNvGrpSpPr/>
            <p:nvPr/>
          </p:nvGrpSpPr>
          <p:grpSpPr>
            <a:xfrm rot="5400000">
              <a:off x="-2494595" y="3768855"/>
              <a:ext cx="1378599" cy="689299"/>
              <a:chOff x="-3388919" y="3563828"/>
              <a:chExt cx="1378599" cy="689299"/>
            </a:xfrm>
          </p:grpSpPr>
          <p:sp>
            <p:nvSpPr>
              <p:cNvPr id="52" name="Kombinationstegning: figur 51">
                <a:extLst>
                  <a:ext uri="{FF2B5EF4-FFF2-40B4-BE49-F238E27FC236}">
                    <a16:creationId xmlns:a16="http://schemas.microsoft.com/office/drawing/2014/main" id="{A2EE7CAB-CA4B-4928-57E7-1D58EA620FC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53" name="Kombinationstegning: figur 52">
                <a:extLst>
                  <a:ext uri="{FF2B5EF4-FFF2-40B4-BE49-F238E27FC236}">
                    <a16:creationId xmlns:a16="http://schemas.microsoft.com/office/drawing/2014/main" id="{0769AAE0-31D5-F601-EF98-0CC7DF4DFAA7}"/>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54" name="Kombinationstegning: figur 53">
                <a:extLst>
                  <a:ext uri="{FF2B5EF4-FFF2-40B4-BE49-F238E27FC236}">
                    <a16:creationId xmlns:a16="http://schemas.microsoft.com/office/drawing/2014/main" id="{58C70E77-8826-24CC-F825-ACF072920A3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55" name="Kombinationstegning: figur 54">
                <a:extLst>
                  <a:ext uri="{FF2B5EF4-FFF2-40B4-BE49-F238E27FC236}">
                    <a16:creationId xmlns:a16="http://schemas.microsoft.com/office/drawing/2014/main" id="{FBBD59CF-0FBD-1CF6-4D3F-15F513B42367}"/>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6" name="Kombinationstegning: figur 35">
              <a:extLst>
                <a:ext uri="{FF2B5EF4-FFF2-40B4-BE49-F238E27FC236}">
                  <a16:creationId xmlns:a16="http://schemas.microsoft.com/office/drawing/2014/main" id="{6A97DE21-E15B-94C1-C101-175D995A5099}"/>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7" name="Kombinationstegning: figur 36">
              <a:extLst>
                <a:ext uri="{FF2B5EF4-FFF2-40B4-BE49-F238E27FC236}">
                  <a16:creationId xmlns:a16="http://schemas.microsoft.com/office/drawing/2014/main" id="{5B01CEFF-A092-63D6-C193-7634CC90FC26}"/>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48C0FA5B-BF2C-3F47-699D-A7A49C384184}"/>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6D50F0EC-870D-8ADB-D3DB-C17277F9C4C0}"/>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64CD349D-6C62-A71A-C27B-49B27BAD2BE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42" name="Kombinationstegning: figur 41">
              <a:extLst>
                <a:ext uri="{FF2B5EF4-FFF2-40B4-BE49-F238E27FC236}">
                  <a16:creationId xmlns:a16="http://schemas.microsoft.com/office/drawing/2014/main" id="{4CE28C2C-A324-19EF-1CC5-9018306B4FE4}"/>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43" name="Kombinationstegning: figur 42">
              <a:extLst>
                <a:ext uri="{FF2B5EF4-FFF2-40B4-BE49-F238E27FC236}">
                  <a16:creationId xmlns:a16="http://schemas.microsoft.com/office/drawing/2014/main" id="{39BAD509-0F1D-1B67-9510-829E2D5761C5}"/>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44" name="Kombinationstegning: figur 43">
              <a:extLst>
                <a:ext uri="{FF2B5EF4-FFF2-40B4-BE49-F238E27FC236}">
                  <a16:creationId xmlns:a16="http://schemas.microsoft.com/office/drawing/2014/main" id="{7E21B0FD-864D-A190-E272-2FE8289D5400}"/>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45" name="Kombinationstegning: figur 44">
              <a:extLst>
                <a:ext uri="{FF2B5EF4-FFF2-40B4-BE49-F238E27FC236}">
                  <a16:creationId xmlns:a16="http://schemas.microsoft.com/office/drawing/2014/main" id="{50C9CB05-DCFA-56C3-5EB3-4330B91FB62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B9FF3DCF-974E-5DCA-5B09-60C64CF7E74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7" name="Kombinationstegning: figur 46">
              <a:extLst>
                <a:ext uri="{FF2B5EF4-FFF2-40B4-BE49-F238E27FC236}">
                  <a16:creationId xmlns:a16="http://schemas.microsoft.com/office/drawing/2014/main" id="{3FD12F73-A102-C37E-EC2C-DBEBE8DCF91F}"/>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8" name="Kombinationstegning: figur 47">
              <a:extLst>
                <a:ext uri="{FF2B5EF4-FFF2-40B4-BE49-F238E27FC236}">
                  <a16:creationId xmlns:a16="http://schemas.microsoft.com/office/drawing/2014/main" id="{41E23C6D-B3C5-631B-D09B-820A68DDAB98}"/>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49" name="Rektangel 48">
              <a:extLst>
                <a:ext uri="{FF2B5EF4-FFF2-40B4-BE49-F238E27FC236}">
                  <a16:creationId xmlns:a16="http://schemas.microsoft.com/office/drawing/2014/main" id="{B325522A-77D2-CCF3-3593-D12216B25343}"/>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ktangel 49">
              <a:extLst>
                <a:ext uri="{FF2B5EF4-FFF2-40B4-BE49-F238E27FC236}">
                  <a16:creationId xmlns:a16="http://schemas.microsoft.com/office/drawing/2014/main" id="{AA801FEF-1C7B-B8AC-301A-4050BEA0D721}"/>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Rektangel 50">
              <a:extLst>
                <a:ext uri="{FF2B5EF4-FFF2-40B4-BE49-F238E27FC236}">
                  <a16:creationId xmlns:a16="http://schemas.microsoft.com/office/drawing/2014/main" id="{4BB21345-40EA-B53A-2C20-700DBD7EEC9F}"/>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257976384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grpSp>
        <p:nvGrpSpPr>
          <p:cNvPr id="3" name="Grafik 25">
            <a:extLst>
              <a:ext uri="{FF2B5EF4-FFF2-40B4-BE49-F238E27FC236}">
                <a16:creationId xmlns:a16="http://schemas.microsoft.com/office/drawing/2014/main" id="{1EFC641B-423D-7A5E-BD38-B0723C7E55C0}"/>
              </a:ext>
            </a:extLst>
          </p:cNvPr>
          <p:cNvGrpSpPr/>
          <p:nvPr userDrawn="1"/>
        </p:nvGrpSpPr>
        <p:grpSpPr>
          <a:xfrm>
            <a:off x="543975" y="6062888"/>
            <a:ext cx="1331143" cy="285299"/>
            <a:chOff x="535304" y="6062885"/>
            <a:chExt cx="1331143" cy="285299"/>
          </a:xfrm>
        </p:grpSpPr>
        <p:grpSp>
          <p:nvGrpSpPr>
            <p:cNvPr id="4" name="Grafik 25">
              <a:extLst>
                <a:ext uri="{FF2B5EF4-FFF2-40B4-BE49-F238E27FC236}">
                  <a16:creationId xmlns:a16="http://schemas.microsoft.com/office/drawing/2014/main" id="{BD711928-197A-704C-5A0D-0B563C8BFD5E}"/>
                </a:ext>
              </a:extLst>
            </p:cNvPr>
            <p:cNvGrpSpPr/>
            <p:nvPr/>
          </p:nvGrpSpPr>
          <p:grpSpPr>
            <a:xfrm>
              <a:off x="931394" y="6164292"/>
              <a:ext cx="935053" cy="176482"/>
              <a:chOff x="931394" y="6164292"/>
              <a:chExt cx="935053" cy="176482"/>
            </a:xfrm>
            <a:solidFill>
              <a:srgbClr val="000000"/>
            </a:solidFill>
          </p:grpSpPr>
          <p:sp>
            <p:nvSpPr>
              <p:cNvPr id="11" name="Kombinationstegning: figur 10">
                <a:extLst>
                  <a:ext uri="{FF2B5EF4-FFF2-40B4-BE49-F238E27FC236}">
                    <a16:creationId xmlns:a16="http://schemas.microsoft.com/office/drawing/2014/main" id="{67EBAE31-8B59-C774-784B-B932B75EEE53}"/>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000000"/>
              </a:solidFill>
              <a:ln w="0" cap="flat">
                <a:noFill/>
                <a:prstDash val="solid"/>
                <a:miter/>
              </a:ln>
            </p:spPr>
            <p:txBody>
              <a:bodyPr rtlCol="0" anchor="ctr"/>
              <a:lstStyle/>
              <a:p>
                <a:endParaRPr lang="da-DK" sz="2700"/>
              </a:p>
            </p:txBody>
          </p:sp>
          <p:sp>
            <p:nvSpPr>
              <p:cNvPr id="12" name="Kombinationstegning: figur 11">
                <a:extLst>
                  <a:ext uri="{FF2B5EF4-FFF2-40B4-BE49-F238E27FC236}">
                    <a16:creationId xmlns:a16="http://schemas.microsoft.com/office/drawing/2014/main" id="{118CDF18-5019-1281-927A-DD0A0C23F65A}"/>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000000"/>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49C6FD36-A67D-7C55-60AF-C5FE0F211957}"/>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000000"/>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D5146F97-496F-221F-1B0B-B46F7F2B5EF8}"/>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000000"/>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B180D515-DBF1-490E-0898-21E7C7831627}"/>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000000"/>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E6F46685-EB85-81EA-5A05-FFAF9A268FB5}"/>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000000"/>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995A9CDE-FFE5-D3E0-C394-E2B5CBAD7F74}"/>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000000"/>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FA4A256F-6A71-C844-83C0-ABB2DCF12595}"/>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000000"/>
              </a:solidFill>
              <a:ln w="0" cap="flat">
                <a:noFill/>
                <a:prstDash val="solid"/>
                <a:miter/>
              </a:ln>
            </p:spPr>
            <p:txBody>
              <a:bodyPr rtlCol="0" anchor="ctr"/>
              <a:lstStyle/>
              <a:p>
                <a:endParaRPr lang="da-DK" sz="2700"/>
              </a:p>
            </p:txBody>
          </p:sp>
          <p:sp>
            <p:nvSpPr>
              <p:cNvPr id="19" name="Kombinationstegning: figur 18">
                <a:extLst>
                  <a:ext uri="{FF2B5EF4-FFF2-40B4-BE49-F238E27FC236}">
                    <a16:creationId xmlns:a16="http://schemas.microsoft.com/office/drawing/2014/main" id="{94CE6AE6-095B-EE90-B2C3-765BAE45D628}"/>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000000"/>
              </a:solidFill>
              <a:ln w="0" cap="flat">
                <a:noFill/>
                <a:prstDash val="solid"/>
                <a:miter/>
              </a:ln>
            </p:spPr>
            <p:txBody>
              <a:bodyPr rtlCol="0" anchor="ctr"/>
              <a:lstStyle/>
              <a:p>
                <a:endParaRPr lang="da-DK" sz="2700"/>
              </a:p>
            </p:txBody>
          </p:sp>
        </p:grpSp>
        <p:grpSp>
          <p:nvGrpSpPr>
            <p:cNvPr id="5" name="Grafik 25">
              <a:extLst>
                <a:ext uri="{FF2B5EF4-FFF2-40B4-BE49-F238E27FC236}">
                  <a16:creationId xmlns:a16="http://schemas.microsoft.com/office/drawing/2014/main" id="{0C60F1A5-1094-14BE-CA0A-1B19F1C411D3}"/>
                </a:ext>
              </a:extLst>
            </p:cNvPr>
            <p:cNvGrpSpPr/>
            <p:nvPr/>
          </p:nvGrpSpPr>
          <p:grpSpPr>
            <a:xfrm>
              <a:off x="535304" y="6062885"/>
              <a:ext cx="323487" cy="285299"/>
              <a:chOff x="535304" y="6062885"/>
              <a:chExt cx="323487" cy="285299"/>
            </a:xfrm>
          </p:grpSpPr>
          <p:sp>
            <p:nvSpPr>
              <p:cNvPr id="7" name="Kombinationstegning: figur 6">
                <a:extLst>
                  <a:ext uri="{FF2B5EF4-FFF2-40B4-BE49-F238E27FC236}">
                    <a16:creationId xmlns:a16="http://schemas.microsoft.com/office/drawing/2014/main" id="{E86FCC29-0417-D5A2-C97D-ABE885AF3258}"/>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chemeClr val="accent1"/>
              </a:solidFill>
              <a:ln w="0" cap="flat">
                <a:noFill/>
                <a:prstDash val="solid"/>
                <a:miter/>
              </a:ln>
            </p:spPr>
            <p:txBody>
              <a:bodyPr rtlCol="0" anchor="ctr"/>
              <a:lstStyle/>
              <a:p>
                <a:endParaRPr lang="da-DK" sz="2700"/>
              </a:p>
            </p:txBody>
          </p:sp>
          <p:sp>
            <p:nvSpPr>
              <p:cNvPr id="8" name="Kombinationstegning: figur 7">
                <a:extLst>
                  <a:ext uri="{FF2B5EF4-FFF2-40B4-BE49-F238E27FC236}">
                    <a16:creationId xmlns:a16="http://schemas.microsoft.com/office/drawing/2014/main" id="{1C75FD28-45AD-90CA-1CC5-5BEBBFB4562B}"/>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9" name="Kombinationstegning: figur 8">
                <a:extLst>
                  <a:ext uri="{FF2B5EF4-FFF2-40B4-BE49-F238E27FC236}">
                    <a16:creationId xmlns:a16="http://schemas.microsoft.com/office/drawing/2014/main" id="{D5C7BB3A-6535-58D0-45AB-2B7CBDB95426}"/>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sp>
        <p:nvSpPr>
          <p:cNvPr id="22" name="Tekstfelt 21">
            <a:extLst>
              <a:ext uri="{FF2B5EF4-FFF2-40B4-BE49-F238E27FC236}">
                <a16:creationId xmlns:a16="http://schemas.microsoft.com/office/drawing/2014/main" id="{5E6A87FA-AE8F-5091-DEA0-4B867BD74305}"/>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31" name="Lige forbindelse 30">
            <a:extLst>
              <a:ext uri="{FF2B5EF4-FFF2-40B4-BE49-F238E27FC236}">
                <a16:creationId xmlns:a16="http://schemas.microsoft.com/office/drawing/2014/main" id="{FD0FA3BA-6352-4088-33FA-F56D61639312}"/>
              </a:ext>
            </a:extLst>
          </p:cNvPr>
          <p:cNvCxnSpPr>
            <a:cxnSpLocks/>
          </p:cNvCxnSpPr>
          <p:nvPr userDrawn="1"/>
        </p:nvCxnSpPr>
        <p:spPr>
          <a:xfrm>
            <a:off x="-1136193" y="1508125"/>
            <a:ext cx="0" cy="365126"/>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p:nvPr>
        </p:nvSpPr>
        <p:spPr>
          <a:xfrm>
            <a:off x="4879974" y="0"/>
            <a:ext cx="7312025" cy="6858000"/>
          </a:xfrm>
        </p:spPr>
        <p:txBody>
          <a:bodyPr anchor="ctr" anchorCtr="0"/>
          <a:lstStyle>
            <a:lvl1pPr marL="0" indent="0" algn="ctr">
              <a:buNone/>
              <a:defRPr sz="1600">
                <a:solidFill>
                  <a:schemeClr val="accent1"/>
                </a:solidFill>
              </a:defRPr>
            </a:lvl1pPr>
          </a:lstStyle>
          <a:p>
            <a:endParaRPr lang="en-US"/>
          </a:p>
          <a:p>
            <a:endParaRPr lang="en-US"/>
          </a:p>
          <a:p>
            <a:endParaRPr lang="en-US"/>
          </a:p>
          <a:p>
            <a:endParaRPr lang="en-US"/>
          </a:p>
          <a:p>
            <a:r>
              <a:rPr lang="en-US"/>
              <a:t>Illustration</a:t>
            </a:r>
            <a:endParaRPr lang="da-DK"/>
          </a:p>
        </p:txBody>
      </p:sp>
      <p:grpSp>
        <p:nvGrpSpPr>
          <p:cNvPr id="32" name="Gruppe 31">
            <a:extLst>
              <a:ext uri="{FF2B5EF4-FFF2-40B4-BE49-F238E27FC236}">
                <a16:creationId xmlns:a16="http://schemas.microsoft.com/office/drawing/2014/main" id="{AD23D160-4D0D-6E2A-4ABD-6DBAE0C3566C}"/>
              </a:ext>
            </a:extLst>
          </p:cNvPr>
          <p:cNvGrpSpPr/>
          <p:nvPr userDrawn="1"/>
        </p:nvGrpSpPr>
        <p:grpSpPr>
          <a:xfrm>
            <a:off x="-3931494" y="2045605"/>
            <a:ext cx="3155024" cy="4825097"/>
            <a:chOff x="-3931494" y="2045605"/>
            <a:chExt cx="3155024" cy="4825097"/>
          </a:xfrm>
        </p:grpSpPr>
        <p:sp>
          <p:nvSpPr>
            <p:cNvPr id="33" name="Kombinationstegning: figur 32">
              <a:extLst>
                <a:ext uri="{FF2B5EF4-FFF2-40B4-BE49-F238E27FC236}">
                  <a16:creationId xmlns:a16="http://schemas.microsoft.com/office/drawing/2014/main" id="{6F68001B-A73A-5097-B6AD-02BB40169125}"/>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4562E6FC-9369-CCC9-248B-BEE2270366BC}"/>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35" name="Kombinationstegning: figur 34">
              <a:extLst>
                <a:ext uri="{FF2B5EF4-FFF2-40B4-BE49-F238E27FC236}">
                  <a16:creationId xmlns:a16="http://schemas.microsoft.com/office/drawing/2014/main" id="{DE0B5A5D-7246-E19B-9EFC-4C4435192630}"/>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36" name="Grafik 51">
              <a:extLst>
                <a:ext uri="{FF2B5EF4-FFF2-40B4-BE49-F238E27FC236}">
                  <a16:creationId xmlns:a16="http://schemas.microsoft.com/office/drawing/2014/main" id="{0D49B9B5-0837-3DA1-52E2-04A880F95173}"/>
                </a:ext>
              </a:extLst>
            </p:cNvPr>
            <p:cNvGrpSpPr/>
            <p:nvPr/>
          </p:nvGrpSpPr>
          <p:grpSpPr>
            <a:xfrm rot="5400000">
              <a:off x="-2494595" y="3768855"/>
              <a:ext cx="1378599" cy="689299"/>
              <a:chOff x="-3388919" y="3563828"/>
              <a:chExt cx="1378599" cy="689299"/>
            </a:xfrm>
          </p:grpSpPr>
          <p:sp>
            <p:nvSpPr>
              <p:cNvPr id="52" name="Kombinationstegning: figur 51">
                <a:extLst>
                  <a:ext uri="{FF2B5EF4-FFF2-40B4-BE49-F238E27FC236}">
                    <a16:creationId xmlns:a16="http://schemas.microsoft.com/office/drawing/2014/main" id="{61C3EDEA-B483-D6D0-51D3-D542656746A5}"/>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53" name="Kombinationstegning: figur 52">
                <a:extLst>
                  <a:ext uri="{FF2B5EF4-FFF2-40B4-BE49-F238E27FC236}">
                    <a16:creationId xmlns:a16="http://schemas.microsoft.com/office/drawing/2014/main" id="{E5DC757D-EFC6-CF64-7E4B-6FF1666AF7CF}"/>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54" name="Kombinationstegning: figur 53">
                <a:extLst>
                  <a:ext uri="{FF2B5EF4-FFF2-40B4-BE49-F238E27FC236}">
                    <a16:creationId xmlns:a16="http://schemas.microsoft.com/office/drawing/2014/main" id="{2C2DFA78-9718-9E8F-32D9-30010BD2568B}"/>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55" name="Kombinationstegning: figur 54">
                <a:extLst>
                  <a:ext uri="{FF2B5EF4-FFF2-40B4-BE49-F238E27FC236}">
                    <a16:creationId xmlns:a16="http://schemas.microsoft.com/office/drawing/2014/main" id="{4641C160-533A-FF99-F057-55A4D77FFAFB}"/>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7" name="Kombinationstegning: figur 36">
              <a:extLst>
                <a:ext uri="{FF2B5EF4-FFF2-40B4-BE49-F238E27FC236}">
                  <a16:creationId xmlns:a16="http://schemas.microsoft.com/office/drawing/2014/main" id="{3E57FA4B-E230-4EC8-7C95-54C2E323ACB8}"/>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8" name="Kombinationstegning: figur 37">
              <a:extLst>
                <a:ext uri="{FF2B5EF4-FFF2-40B4-BE49-F238E27FC236}">
                  <a16:creationId xmlns:a16="http://schemas.microsoft.com/office/drawing/2014/main" id="{6CF7BDAD-C205-E46B-971B-2E0CB1F5BAA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66CBC5AA-F4EE-2C4D-AB46-56937481ECC5}"/>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F472428C-A42E-F533-467F-5E070FDD9F31}"/>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5F2746FF-BD88-3327-62F2-BD92369C69E2}"/>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42" name="Kombinationstegning: figur 41">
              <a:extLst>
                <a:ext uri="{FF2B5EF4-FFF2-40B4-BE49-F238E27FC236}">
                  <a16:creationId xmlns:a16="http://schemas.microsoft.com/office/drawing/2014/main" id="{3A582BBD-0EF7-A606-4535-4901E58E4C64}"/>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43" name="Kombinationstegning: figur 42">
              <a:extLst>
                <a:ext uri="{FF2B5EF4-FFF2-40B4-BE49-F238E27FC236}">
                  <a16:creationId xmlns:a16="http://schemas.microsoft.com/office/drawing/2014/main" id="{D64B8555-C431-2AEA-6224-C15BCCA3C589}"/>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44" name="Kombinationstegning: figur 43">
              <a:extLst>
                <a:ext uri="{FF2B5EF4-FFF2-40B4-BE49-F238E27FC236}">
                  <a16:creationId xmlns:a16="http://schemas.microsoft.com/office/drawing/2014/main" id="{E5F4D235-41A6-8107-E56F-F97391DE93AF}"/>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45" name="Kombinationstegning: figur 44">
              <a:extLst>
                <a:ext uri="{FF2B5EF4-FFF2-40B4-BE49-F238E27FC236}">
                  <a16:creationId xmlns:a16="http://schemas.microsoft.com/office/drawing/2014/main" id="{2032784D-7FD9-5625-FC40-4C9634D7588A}"/>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F5B30BA4-8DFA-CC4E-7CC1-9DC5C901444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7" name="Kombinationstegning: figur 46">
              <a:extLst>
                <a:ext uri="{FF2B5EF4-FFF2-40B4-BE49-F238E27FC236}">
                  <a16:creationId xmlns:a16="http://schemas.microsoft.com/office/drawing/2014/main" id="{97CDC2A3-A7CE-C02F-7595-5FB277FF1824}"/>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8" name="Kombinationstegning: figur 47">
              <a:extLst>
                <a:ext uri="{FF2B5EF4-FFF2-40B4-BE49-F238E27FC236}">
                  <a16:creationId xmlns:a16="http://schemas.microsoft.com/office/drawing/2014/main" id="{B61EC4F4-C2E2-4D22-F939-B83878CAF1A3}"/>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49" name="Rektangel 48">
              <a:extLst>
                <a:ext uri="{FF2B5EF4-FFF2-40B4-BE49-F238E27FC236}">
                  <a16:creationId xmlns:a16="http://schemas.microsoft.com/office/drawing/2014/main" id="{39ACC14E-9405-6678-591A-632698CCE395}"/>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ktangel 49">
              <a:extLst>
                <a:ext uri="{FF2B5EF4-FFF2-40B4-BE49-F238E27FC236}">
                  <a16:creationId xmlns:a16="http://schemas.microsoft.com/office/drawing/2014/main" id="{B9F8DE7B-7B30-4ECF-3F56-41E163604FB4}"/>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Rektangel 50">
              <a:extLst>
                <a:ext uri="{FF2B5EF4-FFF2-40B4-BE49-F238E27FC236}">
                  <a16:creationId xmlns:a16="http://schemas.microsoft.com/office/drawing/2014/main" id="{E02F3547-4F05-7615-E9D1-3B7E04314F4E}"/>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77223145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Tree>
    <p:extLst>
      <p:ext uri="{BB962C8B-B14F-4D97-AF65-F5344CB8AC3E}">
        <p14:creationId xmlns:p14="http://schemas.microsoft.com/office/powerpoint/2010/main" val="2398323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Tree>
    <p:extLst>
      <p:ext uri="{BB962C8B-B14F-4D97-AF65-F5344CB8AC3E}">
        <p14:creationId xmlns:p14="http://schemas.microsoft.com/office/powerpoint/2010/main" val="20236309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t" anchorCtr="0"/>
          <a:lstStyle>
            <a:lvl1pPr marL="0" indent="0" algn="ctr">
              <a:buNone/>
              <a:defRPr sz="1600">
                <a:solidFill>
                  <a:schemeClr val="accent1"/>
                </a:solidFill>
              </a:defRPr>
            </a:lvl1pPr>
          </a:lstStyle>
          <a:p>
            <a:r>
              <a:rPr lang="da-DK"/>
              <a:t>Indsæt taleboble her</a:t>
            </a:r>
          </a:p>
        </p:txBody>
      </p:sp>
      <p:sp>
        <p:nvSpPr>
          <p:cNvPr id="5" name="Pladsholder til slidenummer 4">
            <a:extLst>
              <a:ext uri="{FF2B5EF4-FFF2-40B4-BE49-F238E27FC236}">
                <a16:creationId xmlns:a16="http://schemas.microsoft.com/office/drawing/2014/main" id="{94954156-050D-05C5-D853-75B042CFC9F7}"/>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40737758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9" name="Pladsholder til billede 8">
            <a:extLst>
              <a:ext uri="{FF2B5EF4-FFF2-40B4-BE49-F238E27FC236}">
                <a16:creationId xmlns:a16="http://schemas.microsoft.com/office/drawing/2014/main" id="{CC8DB630-401C-A495-29A4-1F54B74F3B53}"/>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
        <p:nvSpPr>
          <p:cNvPr id="5" name="Pladsholder til slidenummer 4">
            <a:extLst>
              <a:ext uri="{FF2B5EF4-FFF2-40B4-BE49-F238E27FC236}">
                <a16:creationId xmlns:a16="http://schemas.microsoft.com/office/drawing/2014/main" id="{DE8A1179-B2B1-3641-C2B5-42085096B284}"/>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15867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4" name="Pladsholder til slidenummer 3">
            <a:extLst>
              <a:ext uri="{FF2B5EF4-FFF2-40B4-BE49-F238E27FC236}">
                <a16:creationId xmlns:a16="http://schemas.microsoft.com/office/drawing/2014/main" id="{23A89851-6178-B857-3340-F0A0FCC4DF6C}"/>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2600348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84" name="Pladsholder til tekst 83">
            <a:extLst>
              <a:ext uri="{FF2B5EF4-FFF2-40B4-BE49-F238E27FC236}">
                <a16:creationId xmlns:a16="http://schemas.microsoft.com/office/drawing/2014/main" id="{F5A6A96F-7589-6C88-3AD1-E5F9EAF6BBAB}"/>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5" name="Pladsholder til slidenummer 4">
            <a:extLst>
              <a:ext uri="{FF2B5EF4-FFF2-40B4-BE49-F238E27FC236}">
                <a16:creationId xmlns:a16="http://schemas.microsoft.com/office/drawing/2014/main" id="{C48642EE-8AAB-9C9C-E4DD-B9988A2BC873}"/>
              </a:ext>
            </a:extLst>
          </p:cNvPr>
          <p:cNvSpPr>
            <a:spLocks noGrp="1"/>
          </p:cNvSpPr>
          <p:nvPr>
            <p:ph type="sldNum" sz="quarter" idx="17"/>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39389684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6" name="Pladsholder til slidenummer 5">
            <a:extLst>
              <a:ext uri="{FF2B5EF4-FFF2-40B4-BE49-F238E27FC236}">
                <a16:creationId xmlns:a16="http://schemas.microsoft.com/office/drawing/2014/main" id="{5EE2B985-0028-1512-A3CE-62B0B1705882}"/>
              </a:ext>
            </a:extLst>
          </p:cNvPr>
          <p:cNvSpPr>
            <a:spLocks noGrp="1"/>
          </p:cNvSpPr>
          <p:nvPr>
            <p:ph type="sldNum" sz="quarter" idx="17"/>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41913775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1" name="Pladsholder til slidenummer 30">
            <a:extLst>
              <a:ext uri="{FF2B5EF4-FFF2-40B4-BE49-F238E27FC236}">
                <a16:creationId xmlns:a16="http://schemas.microsoft.com/office/drawing/2014/main" id="{EF724E36-B29A-F0DE-43AE-63AD8F27A8D9}"/>
              </a:ext>
            </a:extLst>
          </p:cNvPr>
          <p:cNvSpPr>
            <a:spLocks noGrp="1"/>
          </p:cNvSpPr>
          <p:nvPr>
            <p:ph type="sldNum" sz="quarter" idx="2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Tree>
    <p:extLst>
      <p:ext uri="{BB962C8B-B14F-4D97-AF65-F5344CB8AC3E}">
        <p14:creationId xmlns:p14="http://schemas.microsoft.com/office/powerpoint/2010/main" val="5315374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bg1"/>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chemeClr val="tx1">
              <a:alpha val="50000"/>
            </a:scheme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accent1"/>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Tree>
    <p:extLst>
      <p:ext uri="{BB962C8B-B14F-4D97-AF65-F5344CB8AC3E}">
        <p14:creationId xmlns:p14="http://schemas.microsoft.com/office/powerpoint/2010/main" val="5330587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5" name="Pladsholder til slidenummer 4">
            <a:extLst>
              <a:ext uri="{FF2B5EF4-FFF2-40B4-BE49-F238E27FC236}">
                <a16:creationId xmlns:a16="http://schemas.microsoft.com/office/drawing/2014/main" id="{7E638688-B256-752D-8A11-943E9011F750}"/>
              </a:ext>
            </a:extLst>
          </p:cNvPr>
          <p:cNvSpPr>
            <a:spLocks noGrp="1"/>
          </p:cNvSpPr>
          <p:nvPr>
            <p:ph type="sldNum" sz="quarter" idx="12"/>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
        <p:nvSpPr>
          <p:cNvPr id="4" name="Pladsholder til tekst 3">
            <a:extLst>
              <a:ext uri="{FF2B5EF4-FFF2-40B4-BE49-F238E27FC236}">
                <a16:creationId xmlns:a16="http://schemas.microsoft.com/office/drawing/2014/main" id="{24B8D661-307F-B082-02C2-8249EE4734CD}"/>
              </a:ext>
            </a:extLst>
          </p:cNvPr>
          <p:cNvSpPr>
            <a:spLocks noGrp="1"/>
          </p:cNvSpPr>
          <p:nvPr>
            <p:ph type="body" sz="quarter" idx="13" hasCustomPrompt="1"/>
          </p:nvPr>
        </p:nvSpPr>
        <p:spPr>
          <a:xfrm>
            <a:off x="5789876" y="1370013"/>
            <a:ext cx="618710" cy="367476"/>
          </a:xfrm>
          <a:blipFill>
            <a:blip r:embed="rId2">
              <a:extLst>
                <a:ext uri="{96DAC541-7B7A-43D3-8B79-37D633B846F1}">
                  <asvg:svgBlip xmlns:asvg="http://schemas.microsoft.com/office/drawing/2016/SVG/main" r:embed="rId3"/>
                </a:ext>
              </a:extLst>
            </a:blip>
            <a:srcRect/>
            <a:stretch>
              <a:fillRect l="10672" r="10672"/>
            </a:stretch>
          </a:blipFill>
        </p:spPr>
        <p:txBody>
          <a:bodyPr/>
          <a:lstStyle>
            <a:lvl1pPr marL="0" indent="0">
              <a:buNone/>
              <a:defRPr/>
            </a:lvl1pPr>
          </a:lstStyle>
          <a:p>
            <a:pPr lvl="0"/>
            <a:r>
              <a:rPr lang="en-US"/>
              <a:t> </a:t>
            </a:r>
            <a:endParaRPr lang="da-DK"/>
          </a:p>
        </p:txBody>
      </p:sp>
    </p:spTree>
    <p:extLst>
      <p:ext uri="{BB962C8B-B14F-4D97-AF65-F5344CB8AC3E}">
        <p14:creationId xmlns:p14="http://schemas.microsoft.com/office/powerpoint/2010/main" val="10288107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bg1">
                <a:lumMod val="90000"/>
                <a:alpha val="20000"/>
              </a:schemeClr>
            </a:outerShdw>
          </a:effectLst>
        </p:spPr>
        <p:txBody>
          <a:bodyPr anchor="ctr" anchorCtr="0"/>
          <a:lstStyle>
            <a:lvl1pPr marL="0" indent="0" algn="ctr">
              <a:buNone/>
              <a:defRPr>
                <a:solidFill>
                  <a:schemeClr val="accent1"/>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38" name="Pladsholder til slidenummer 37">
            <a:extLst>
              <a:ext uri="{FF2B5EF4-FFF2-40B4-BE49-F238E27FC236}">
                <a16:creationId xmlns:a16="http://schemas.microsoft.com/office/drawing/2014/main" id="{B03DF2F2-2DF0-D336-D28A-4BFD64988253}"/>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40417310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5" name="Pladsholder til slidenummer 4">
            <a:extLst>
              <a:ext uri="{FF2B5EF4-FFF2-40B4-BE49-F238E27FC236}">
                <a16:creationId xmlns:a16="http://schemas.microsoft.com/office/drawing/2014/main" id="{FF48A5BC-053A-3CF6-14D3-E377F7133DC7}"/>
              </a:ext>
            </a:extLst>
          </p:cNvPr>
          <p:cNvSpPr>
            <a:spLocks noGrp="1"/>
          </p:cNvSpPr>
          <p:nvPr>
            <p:ph type="sldNum" sz="quarter" idx="11"/>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14415969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elslide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733710"/>
            <a:ext cx="9772651" cy="3094990"/>
          </a:xfrm>
        </p:spPr>
        <p:txBody>
          <a:bodyPr lIns="0" tIns="0" rIns="0" bIns="0" anchor="b"/>
          <a:lstStyle>
            <a:lvl1pPr algn="l">
              <a:defRPr sz="6000" spc="-150"/>
            </a:lvl1pPr>
          </a:lstStyle>
          <a:p>
            <a:r>
              <a:rPr lang="da-DK"/>
              <a:t>Hej, dette er en overskrift </a:t>
            </a:r>
            <a:br>
              <a:rPr lang="da-DK"/>
            </a:br>
            <a:r>
              <a:rPr lang="da-DK"/>
              <a:t>på to linjer eller måske </a:t>
            </a:r>
            <a:br>
              <a:rPr lang="da-DK"/>
            </a:br>
            <a:r>
              <a:rPr lang="da-DK"/>
              <a:t>være på tre?!</a:t>
            </a:r>
          </a:p>
        </p:txBody>
      </p:sp>
      <p:sp>
        <p:nvSpPr>
          <p:cNvPr id="3" name="Undertitel 2">
            <a:extLst>
              <a:ext uri="{FF2B5EF4-FFF2-40B4-BE49-F238E27FC236}">
                <a16:creationId xmlns:a16="http://schemas.microsoft.com/office/drawing/2014/main" id="{5F22D900-29A3-DC2D-E367-20121C596B93}"/>
              </a:ext>
            </a:extLst>
          </p:cNvPr>
          <p:cNvSpPr>
            <a:spLocks noGrp="1"/>
          </p:cNvSpPr>
          <p:nvPr>
            <p:ph type="subTitle" idx="1" hasCustomPrompt="1"/>
          </p:nvPr>
        </p:nvSpPr>
        <p:spPr>
          <a:xfrm>
            <a:off x="1219200" y="4113214"/>
            <a:ext cx="9756774" cy="1368425"/>
          </a:xfrm>
          <a:prstGeom prst="rect">
            <a:avLst/>
          </a:prstGeom>
        </p:spPr>
        <p:txBody>
          <a:bodyPr/>
          <a:lstStyle>
            <a:lvl1pPr marL="0" indent="0" algn="l">
              <a:buNone/>
              <a:defRPr sz="2000">
                <a:solidFill>
                  <a:schemeClr val="accent1"/>
                </a:solidFill>
                <a:latin typeface="+mj-lt"/>
              </a:defRPr>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da-DK"/>
              <a:t>Underrubrikken er her</a:t>
            </a:r>
          </a:p>
        </p:txBody>
      </p:sp>
      <p:sp>
        <p:nvSpPr>
          <p:cNvPr id="38" name="Tekstfelt 37">
            <a:extLst>
              <a:ext uri="{FF2B5EF4-FFF2-40B4-BE49-F238E27FC236}">
                <a16:creationId xmlns:a16="http://schemas.microsoft.com/office/drawing/2014/main" id="{DAB31ACE-2018-1D72-9075-E8C6D928238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41" name="Grafik 25">
            <a:extLst>
              <a:ext uri="{FF2B5EF4-FFF2-40B4-BE49-F238E27FC236}">
                <a16:creationId xmlns:a16="http://schemas.microsoft.com/office/drawing/2014/main" id="{62E621F0-8DA8-467D-087F-F41DA29C906B}"/>
              </a:ext>
            </a:extLst>
          </p:cNvPr>
          <p:cNvGrpSpPr/>
          <p:nvPr userDrawn="1"/>
        </p:nvGrpSpPr>
        <p:grpSpPr>
          <a:xfrm>
            <a:off x="559560" y="6062888"/>
            <a:ext cx="1331143" cy="285299"/>
            <a:chOff x="535304" y="6062885"/>
            <a:chExt cx="1331143" cy="285299"/>
          </a:xfrm>
        </p:grpSpPr>
        <p:grpSp>
          <p:nvGrpSpPr>
            <p:cNvPr id="42" name="Grafik 25">
              <a:extLst>
                <a:ext uri="{FF2B5EF4-FFF2-40B4-BE49-F238E27FC236}">
                  <a16:creationId xmlns:a16="http://schemas.microsoft.com/office/drawing/2014/main" id="{178D1753-0EC1-1EBB-189B-3B55B3528810}"/>
                </a:ext>
              </a:extLst>
            </p:cNvPr>
            <p:cNvGrpSpPr/>
            <p:nvPr/>
          </p:nvGrpSpPr>
          <p:grpSpPr>
            <a:xfrm>
              <a:off x="931394" y="6164292"/>
              <a:ext cx="935053" cy="176482"/>
              <a:chOff x="931394" y="6164292"/>
              <a:chExt cx="935053" cy="176482"/>
            </a:xfrm>
            <a:solidFill>
              <a:srgbClr val="000000"/>
            </a:solidFill>
          </p:grpSpPr>
          <p:sp>
            <p:nvSpPr>
              <p:cNvPr id="47" name="Kombinationstegning: figur 46">
                <a:extLst>
                  <a:ext uri="{FF2B5EF4-FFF2-40B4-BE49-F238E27FC236}">
                    <a16:creationId xmlns:a16="http://schemas.microsoft.com/office/drawing/2014/main" id="{67CB8585-F588-C62E-02CB-ACC5A69497FF}"/>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48" name="Kombinationstegning: figur 47">
                <a:extLst>
                  <a:ext uri="{FF2B5EF4-FFF2-40B4-BE49-F238E27FC236}">
                    <a16:creationId xmlns:a16="http://schemas.microsoft.com/office/drawing/2014/main" id="{BDA1ECF2-144F-4FFB-43EF-4B55B8D86860}"/>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49" name="Kombinationstegning: figur 48">
                <a:extLst>
                  <a:ext uri="{FF2B5EF4-FFF2-40B4-BE49-F238E27FC236}">
                    <a16:creationId xmlns:a16="http://schemas.microsoft.com/office/drawing/2014/main" id="{629C3C2E-957F-9C46-3C33-542F1765EFC7}"/>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50" name="Kombinationstegning: figur 49">
                <a:extLst>
                  <a:ext uri="{FF2B5EF4-FFF2-40B4-BE49-F238E27FC236}">
                    <a16:creationId xmlns:a16="http://schemas.microsoft.com/office/drawing/2014/main" id="{1B4F07FD-5352-A025-2786-ED6CD8C214CE}"/>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51" name="Kombinationstegning: figur 50">
                <a:extLst>
                  <a:ext uri="{FF2B5EF4-FFF2-40B4-BE49-F238E27FC236}">
                    <a16:creationId xmlns:a16="http://schemas.microsoft.com/office/drawing/2014/main" id="{62B436E1-F99E-42E4-FA4D-DC5ECF5CF859}"/>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52" name="Kombinationstegning: figur 51">
                <a:extLst>
                  <a:ext uri="{FF2B5EF4-FFF2-40B4-BE49-F238E27FC236}">
                    <a16:creationId xmlns:a16="http://schemas.microsoft.com/office/drawing/2014/main" id="{EFA3C160-B3CC-5967-AA17-EC0C1629516D}"/>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53" name="Kombinationstegning: figur 52">
                <a:extLst>
                  <a:ext uri="{FF2B5EF4-FFF2-40B4-BE49-F238E27FC236}">
                    <a16:creationId xmlns:a16="http://schemas.microsoft.com/office/drawing/2014/main" id="{A7286452-13BD-839A-0D95-699A3402F200}"/>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54" name="Kombinationstegning: figur 53">
                <a:extLst>
                  <a:ext uri="{FF2B5EF4-FFF2-40B4-BE49-F238E27FC236}">
                    <a16:creationId xmlns:a16="http://schemas.microsoft.com/office/drawing/2014/main" id="{1119EB48-145A-8BF4-3468-38285198B250}"/>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55" name="Kombinationstegning: figur 54">
                <a:extLst>
                  <a:ext uri="{FF2B5EF4-FFF2-40B4-BE49-F238E27FC236}">
                    <a16:creationId xmlns:a16="http://schemas.microsoft.com/office/drawing/2014/main" id="{A9EE1BEA-D89F-82EA-BA71-95A04824475E}"/>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43" name="Grafik 25">
              <a:extLst>
                <a:ext uri="{FF2B5EF4-FFF2-40B4-BE49-F238E27FC236}">
                  <a16:creationId xmlns:a16="http://schemas.microsoft.com/office/drawing/2014/main" id="{8DE5456F-2012-732F-301D-A66FADBD6AB7}"/>
                </a:ext>
              </a:extLst>
            </p:cNvPr>
            <p:cNvGrpSpPr/>
            <p:nvPr/>
          </p:nvGrpSpPr>
          <p:grpSpPr>
            <a:xfrm>
              <a:off x="535304" y="6062885"/>
              <a:ext cx="323487" cy="285299"/>
              <a:chOff x="535304" y="6062885"/>
              <a:chExt cx="323487" cy="285299"/>
            </a:xfrm>
          </p:grpSpPr>
          <p:sp>
            <p:nvSpPr>
              <p:cNvPr id="44" name="Kombinationstegning: figur 43">
                <a:extLst>
                  <a:ext uri="{FF2B5EF4-FFF2-40B4-BE49-F238E27FC236}">
                    <a16:creationId xmlns:a16="http://schemas.microsoft.com/office/drawing/2014/main" id="{0755D7F2-B3A3-24A3-4EA4-D9459DCE44A1}"/>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45" name="Kombinationstegning: figur 44">
                <a:extLst>
                  <a:ext uri="{FF2B5EF4-FFF2-40B4-BE49-F238E27FC236}">
                    <a16:creationId xmlns:a16="http://schemas.microsoft.com/office/drawing/2014/main" id="{DC320756-2195-3C05-4B50-7FD7430DBC51}"/>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46" name="Kombinationstegning: figur 45">
                <a:extLst>
                  <a:ext uri="{FF2B5EF4-FFF2-40B4-BE49-F238E27FC236}">
                    <a16:creationId xmlns:a16="http://schemas.microsoft.com/office/drawing/2014/main" id="{7B1D8859-87B0-67E0-AD13-486180ABEF64}"/>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57" name="Tekstfelt 56">
            <a:extLst>
              <a:ext uri="{FF2B5EF4-FFF2-40B4-BE49-F238E27FC236}">
                <a16:creationId xmlns:a16="http://schemas.microsoft.com/office/drawing/2014/main" id="{2ABC8EE1-168D-A7F8-38FB-344E8481CA3E}"/>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60" name="Lige forbindelse 59">
            <a:extLst>
              <a:ext uri="{FF2B5EF4-FFF2-40B4-BE49-F238E27FC236}">
                <a16:creationId xmlns:a16="http://schemas.microsoft.com/office/drawing/2014/main" id="{97DAAB94-8ED3-FB49-4F6B-D68F9E604682}"/>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4" name="Gruppe 3">
            <a:extLst>
              <a:ext uri="{FF2B5EF4-FFF2-40B4-BE49-F238E27FC236}">
                <a16:creationId xmlns:a16="http://schemas.microsoft.com/office/drawing/2014/main" id="{AE719F71-F3C9-716E-9EAA-DD6F5A719E7E}"/>
              </a:ext>
            </a:extLst>
          </p:cNvPr>
          <p:cNvGrpSpPr/>
          <p:nvPr userDrawn="1"/>
        </p:nvGrpSpPr>
        <p:grpSpPr>
          <a:xfrm>
            <a:off x="-3931494" y="2045605"/>
            <a:ext cx="3155024" cy="4825097"/>
            <a:chOff x="-3931494" y="2045605"/>
            <a:chExt cx="3155024" cy="4825097"/>
          </a:xfrm>
        </p:grpSpPr>
        <p:sp>
          <p:nvSpPr>
            <p:cNvPr id="5" name="Kombinationstegning: figur 4">
              <a:extLst>
                <a:ext uri="{FF2B5EF4-FFF2-40B4-BE49-F238E27FC236}">
                  <a16:creationId xmlns:a16="http://schemas.microsoft.com/office/drawing/2014/main" id="{96222B56-EB6B-2145-5A18-25C2C510C382}"/>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5DBCADB5-1E78-1FD5-7F4D-C36A94D6FEC1}"/>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9DD8268F-EDB8-A3E8-9F25-1EAFC08DD77B}"/>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8" name="Grafik 51">
              <a:extLst>
                <a:ext uri="{FF2B5EF4-FFF2-40B4-BE49-F238E27FC236}">
                  <a16:creationId xmlns:a16="http://schemas.microsoft.com/office/drawing/2014/main" id="{64C6A39E-AAB5-9162-A13D-E01D926A3CC5}"/>
                </a:ext>
              </a:extLst>
            </p:cNvPr>
            <p:cNvGrpSpPr/>
            <p:nvPr/>
          </p:nvGrpSpPr>
          <p:grpSpPr>
            <a:xfrm rot="5400000">
              <a:off x="-2494595" y="3768855"/>
              <a:ext cx="1378599" cy="689299"/>
              <a:chOff x="-3388919" y="3563828"/>
              <a:chExt cx="1378599" cy="689299"/>
            </a:xfrm>
          </p:grpSpPr>
          <p:sp>
            <p:nvSpPr>
              <p:cNvPr id="23" name="Kombinationstegning: figur 22">
                <a:extLst>
                  <a:ext uri="{FF2B5EF4-FFF2-40B4-BE49-F238E27FC236}">
                    <a16:creationId xmlns:a16="http://schemas.microsoft.com/office/drawing/2014/main" id="{F2EE2B42-2C0C-6B27-B52A-C2FCE3045132}"/>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02204C51-F9B4-6ADD-53AF-DD4D5B3B90F3}"/>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A4465AF1-731A-09CD-4495-CDDDECD0CB25}"/>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8416E8CD-B5F9-79AE-783E-EA0653622AA9}"/>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9" name="Kombinationstegning: figur 8">
              <a:extLst>
                <a:ext uri="{FF2B5EF4-FFF2-40B4-BE49-F238E27FC236}">
                  <a16:creationId xmlns:a16="http://schemas.microsoft.com/office/drawing/2014/main" id="{76E76155-926E-D803-BA0B-4930CF309A5A}"/>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0" name="Kombinationstegning: figur 9">
              <a:extLst>
                <a:ext uri="{FF2B5EF4-FFF2-40B4-BE49-F238E27FC236}">
                  <a16:creationId xmlns:a16="http://schemas.microsoft.com/office/drawing/2014/main" id="{4C008526-58D3-BD18-7DC5-73CE9D605347}"/>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F275A151-F07B-BB5B-9117-F1248F0C37B2}"/>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8BD1D4FB-2520-E9E2-64C3-50B07BEF794F}"/>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A3B568BD-1FE2-B50F-ACEC-DC1764F5D91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6FD7B448-EC40-2520-1DD1-B000ABC0EF4D}"/>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02F6AD52-6A77-E99A-9F9D-E97724304E17}"/>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BE747A16-777B-94EB-B292-02DF2741D067}"/>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1DA172F7-FF17-CE73-442E-5B46C814A59E}"/>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4112B7CF-27B8-864F-90DE-6063578BAC0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BDAEB371-5801-7EFF-2680-16DD39870FF0}"/>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27AC226B-6D7E-A8CC-B55C-05E3B690F47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1" name="Rektangel 20">
              <a:extLst>
                <a:ext uri="{FF2B5EF4-FFF2-40B4-BE49-F238E27FC236}">
                  <a16:creationId xmlns:a16="http://schemas.microsoft.com/office/drawing/2014/main" id="{B71258BE-82C4-AD39-46A0-AE5738D283B3}"/>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a:extLst>
                <a:ext uri="{FF2B5EF4-FFF2-40B4-BE49-F238E27FC236}">
                  <a16:creationId xmlns:a16="http://schemas.microsoft.com/office/drawing/2014/main" id="{8FEC6B02-D1FF-B898-9135-B23B1377B6DF}"/>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62170637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elslide_m-bille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8A34-4E33-AE71-90FF-C8AFA6CD3F29}"/>
              </a:ext>
            </a:extLst>
          </p:cNvPr>
          <p:cNvSpPr>
            <a:spLocks noGrp="1"/>
          </p:cNvSpPr>
          <p:nvPr>
            <p:ph type="ctrTitle" hasCustomPrompt="1"/>
          </p:nvPr>
        </p:nvSpPr>
        <p:spPr>
          <a:xfrm>
            <a:off x="1200150" y="1370012"/>
            <a:ext cx="9772650" cy="2417127"/>
          </a:xfrm>
        </p:spPr>
        <p:txBody>
          <a:bodyPr lIns="0" tIns="0" rIns="0" bIns="0" anchor="t" anchorCtr="0"/>
          <a:lstStyle>
            <a:lvl1pPr algn="l">
              <a:defRPr sz="6000" spc="-150"/>
            </a:lvl1pPr>
          </a:lstStyle>
          <a:p>
            <a:r>
              <a:rPr lang="da-DK"/>
              <a:t>Hej, dette er en overskrift </a:t>
            </a:r>
            <a:br>
              <a:rPr lang="da-DK"/>
            </a:br>
            <a:r>
              <a:rPr lang="da-DK"/>
              <a:t>på to linjer</a:t>
            </a:r>
          </a:p>
        </p:txBody>
      </p:sp>
      <p:sp>
        <p:nvSpPr>
          <p:cNvPr id="21" name="Tekstfelt 20">
            <a:extLst>
              <a:ext uri="{FF2B5EF4-FFF2-40B4-BE49-F238E27FC236}">
                <a16:creationId xmlns:a16="http://schemas.microsoft.com/office/drawing/2014/main" id="{115E3148-4E60-38F3-DD33-89ACE3925486}"/>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41" name="Grafik 25">
            <a:extLst>
              <a:ext uri="{FF2B5EF4-FFF2-40B4-BE49-F238E27FC236}">
                <a16:creationId xmlns:a16="http://schemas.microsoft.com/office/drawing/2014/main" id="{533709DF-F069-E419-ACF8-7A55A70019F8}"/>
              </a:ext>
            </a:extLst>
          </p:cNvPr>
          <p:cNvGrpSpPr/>
          <p:nvPr userDrawn="1"/>
        </p:nvGrpSpPr>
        <p:grpSpPr>
          <a:xfrm>
            <a:off x="559560" y="6062888"/>
            <a:ext cx="1331143" cy="285299"/>
            <a:chOff x="535304" y="6062885"/>
            <a:chExt cx="1331143" cy="285299"/>
          </a:xfrm>
        </p:grpSpPr>
        <p:grpSp>
          <p:nvGrpSpPr>
            <p:cNvPr id="42" name="Grafik 25">
              <a:extLst>
                <a:ext uri="{FF2B5EF4-FFF2-40B4-BE49-F238E27FC236}">
                  <a16:creationId xmlns:a16="http://schemas.microsoft.com/office/drawing/2014/main" id="{0941CE94-3A1A-4CAD-BD99-D6E17D9C4113}"/>
                </a:ext>
              </a:extLst>
            </p:cNvPr>
            <p:cNvGrpSpPr/>
            <p:nvPr/>
          </p:nvGrpSpPr>
          <p:grpSpPr>
            <a:xfrm>
              <a:off x="931394" y="6164292"/>
              <a:ext cx="935053" cy="176482"/>
              <a:chOff x="931394" y="6164292"/>
              <a:chExt cx="935053" cy="176482"/>
            </a:xfrm>
            <a:solidFill>
              <a:srgbClr val="000000"/>
            </a:solidFill>
          </p:grpSpPr>
          <p:sp>
            <p:nvSpPr>
              <p:cNvPr id="47" name="Kombinationstegning: figur 46">
                <a:extLst>
                  <a:ext uri="{FF2B5EF4-FFF2-40B4-BE49-F238E27FC236}">
                    <a16:creationId xmlns:a16="http://schemas.microsoft.com/office/drawing/2014/main" id="{EF25E664-C25A-D2FF-CD35-4819930ED94A}"/>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48" name="Kombinationstegning: figur 47">
                <a:extLst>
                  <a:ext uri="{FF2B5EF4-FFF2-40B4-BE49-F238E27FC236}">
                    <a16:creationId xmlns:a16="http://schemas.microsoft.com/office/drawing/2014/main" id="{750AC735-76A9-94AC-B8A3-308A25BA71A6}"/>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49" name="Kombinationstegning: figur 48">
                <a:extLst>
                  <a:ext uri="{FF2B5EF4-FFF2-40B4-BE49-F238E27FC236}">
                    <a16:creationId xmlns:a16="http://schemas.microsoft.com/office/drawing/2014/main" id="{DD2E88B8-3917-B891-C4D6-D2F5190BF9F8}"/>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50" name="Kombinationstegning: figur 49">
                <a:extLst>
                  <a:ext uri="{FF2B5EF4-FFF2-40B4-BE49-F238E27FC236}">
                    <a16:creationId xmlns:a16="http://schemas.microsoft.com/office/drawing/2014/main" id="{0769359C-8B4B-9C87-B14E-E86A60772B66}"/>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51" name="Kombinationstegning: figur 50">
                <a:extLst>
                  <a:ext uri="{FF2B5EF4-FFF2-40B4-BE49-F238E27FC236}">
                    <a16:creationId xmlns:a16="http://schemas.microsoft.com/office/drawing/2014/main" id="{E776E424-795E-46B6-DA8C-1D9D0B8EFAE6}"/>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52" name="Kombinationstegning: figur 51">
                <a:extLst>
                  <a:ext uri="{FF2B5EF4-FFF2-40B4-BE49-F238E27FC236}">
                    <a16:creationId xmlns:a16="http://schemas.microsoft.com/office/drawing/2014/main" id="{B6F4960E-ABE8-942B-8ECB-5D6E305AC8CA}"/>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53" name="Kombinationstegning: figur 52">
                <a:extLst>
                  <a:ext uri="{FF2B5EF4-FFF2-40B4-BE49-F238E27FC236}">
                    <a16:creationId xmlns:a16="http://schemas.microsoft.com/office/drawing/2014/main" id="{2B58135C-AF7C-9CB4-F676-410A0E45B37F}"/>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54" name="Kombinationstegning: figur 53">
                <a:extLst>
                  <a:ext uri="{FF2B5EF4-FFF2-40B4-BE49-F238E27FC236}">
                    <a16:creationId xmlns:a16="http://schemas.microsoft.com/office/drawing/2014/main" id="{AF78888E-2D33-980B-D691-CF284B7E043B}"/>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55" name="Kombinationstegning: figur 54">
                <a:extLst>
                  <a:ext uri="{FF2B5EF4-FFF2-40B4-BE49-F238E27FC236}">
                    <a16:creationId xmlns:a16="http://schemas.microsoft.com/office/drawing/2014/main" id="{6E20F745-8C01-3455-C14F-498C5C51CB59}"/>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43" name="Grafik 25">
              <a:extLst>
                <a:ext uri="{FF2B5EF4-FFF2-40B4-BE49-F238E27FC236}">
                  <a16:creationId xmlns:a16="http://schemas.microsoft.com/office/drawing/2014/main" id="{8B5A5C10-B617-B7B1-0934-4874BD3444D0}"/>
                </a:ext>
              </a:extLst>
            </p:cNvPr>
            <p:cNvGrpSpPr/>
            <p:nvPr/>
          </p:nvGrpSpPr>
          <p:grpSpPr>
            <a:xfrm>
              <a:off x="535304" y="6062885"/>
              <a:ext cx="323487" cy="285299"/>
              <a:chOff x="535304" y="6062885"/>
              <a:chExt cx="323487" cy="285299"/>
            </a:xfrm>
          </p:grpSpPr>
          <p:sp>
            <p:nvSpPr>
              <p:cNvPr id="44" name="Kombinationstegning: figur 43">
                <a:extLst>
                  <a:ext uri="{FF2B5EF4-FFF2-40B4-BE49-F238E27FC236}">
                    <a16:creationId xmlns:a16="http://schemas.microsoft.com/office/drawing/2014/main" id="{32044E8D-D069-C793-73D1-3E5B4E966CED}"/>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45" name="Kombinationstegning: figur 44">
                <a:extLst>
                  <a:ext uri="{FF2B5EF4-FFF2-40B4-BE49-F238E27FC236}">
                    <a16:creationId xmlns:a16="http://schemas.microsoft.com/office/drawing/2014/main" id="{E4A3AD82-332F-7833-507F-B64F82A92AFF}"/>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46" name="Kombinationstegning: figur 45">
                <a:extLst>
                  <a:ext uri="{FF2B5EF4-FFF2-40B4-BE49-F238E27FC236}">
                    <a16:creationId xmlns:a16="http://schemas.microsoft.com/office/drawing/2014/main" id="{B9ECF1C9-409D-333D-797D-E139F717D3DA}"/>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57" name="Tekstfelt 56">
            <a:extLst>
              <a:ext uri="{FF2B5EF4-FFF2-40B4-BE49-F238E27FC236}">
                <a16:creationId xmlns:a16="http://schemas.microsoft.com/office/drawing/2014/main" id="{125C72CD-C093-BE91-B8B4-E9150EED96B2}"/>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cxnSp>
        <p:nvCxnSpPr>
          <p:cNvPr id="60" name="Lige forbindelse 59">
            <a:extLst>
              <a:ext uri="{FF2B5EF4-FFF2-40B4-BE49-F238E27FC236}">
                <a16:creationId xmlns:a16="http://schemas.microsoft.com/office/drawing/2014/main" id="{0F3427B7-B34F-452C-8FD3-AB9F93AAAB37}"/>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Pladsholder til billede 9">
            <a:extLst>
              <a:ext uri="{FF2B5EF4-FFF2-40B4-BE49-F238E27FC236}">
                <a16:creationId xmlns:a16="http://schemas.microsoft.com/office/drawing/2014/main" id="{46D6158D-512C-67C6-DAA5-61DB5C47F704}"/>
              </a:ext>
            </a:extLst>
          </p:cNvPr>
          <p:cNvSpPr>
            <a:spLocks noGrp="1"/>
          </p:cNvSpPr>
          <p:nvPr>
            <p:ph type="pic" sz="quarter" idx="10" hasCustomPrompt="1"/>
          </p:nvPr>
        </p:nvSpPr>
        <p:spPr>
          <a:xfrm>
            <a:off x="4879974" y="0"/>
            <a:ext cx="7312025" cy="6858000"/>
          </a:xfrm>
        </p:spPr>
        <p:txBody>
          <a:bodyPr anchor="ctr" anchorCtr="0"/>
          <a:lstStyle>
            <a:lvl1pPr marL="0" indent="0" algn="ctr">
              <a:buNone/>
              <a:defRPr sz="1600">
                <a:solidFill>
                  <a:schemeClr val="accent1"/>
                </a:solidFill>
              </a:defRPr>
            </a:lvl1pPr>
          </a:lstStyle>
          <a:p>
            <a:r>
              <a:rPr lang="en-US"/>
              <a:t>Illustration</a:t>
            </a:r>
            <a:endParaRPr lang="da-DK"/>
          </a:p>
        </p:txBody>
      </p:sp>
      <p:grpSp>
        <p:nvGrpSpPr>
          <p:cNvPr id="3" name="Gruppe 2">
            <a:extLst>
              <a:ext uri="{FF2B5EF4-FFF2-40B4-BE49-F238E27FC236}">
                <a16:creationId xmlns:a16="http://schemas.microsoft.com/office/drawing/2014/main" id="{1EEB10FB-CE0A-65C7-A68E-F65851FE7B7B}"/>
              </a:ext>
            </a:extLst>
          </p:cNvPr>
          <p:cNvGrpSpPr/>
          <p:nvPr userDrawn="1"/>
        </p:nvGrpSpPr>
        <p:grpSpPr>
          <a:xfrm>
            <a:off x="-3931494" y="2045605"/>
            <a:ext cx="3155024" cy="4825097"/>
            <a:chOff x="-3931494" y="2045605"/>
            <a:chExt cx="3155024" cy="4825097"/>
          </a:xfrm>
        </p:grpSpPr>
        <p:sp>
          <p:nvSpPr>
            <p:cNvPr id="4" name="Kombinationstegning: figur 3">
              <a:extLst>
                <a:ext uri="{FF2B5EF4-FFF2-40B4-BE49-F238E27FC236}">
                  <a16:creationId xmlns:a16="http://schemas.microsoft.com/office/drawing/2014/main" id="{891C040D-3F66-67F3-8173-615A5556655E}"/>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5" name="Kombinationstegning: figur 4">
              <a:extLst>
                <a:ext uri="{FF2B5EF4-FFF2-40B4-BE49-F238E27FC236}">
                  <a16:creationId xmlns:a16="http://schemas.microsoft.com/office/drawing/2014/main" id="{345300D1-4905-C966-949C-FB73C4E9DC7B}"/>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EA4FF23D-5340-5C82-6586-4566DBFF2B0D}"/>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7" name="Grafik 51">
              <a:extLst>
                <a:ext uri="{FF2B5EF4-FFF2-40B4-BE49-F238E27FC236}">
                  <a16:creationId xmlns:a16="http://schemas.microsoft.com/office/drawing/2014/main" id="{6E777349-EFEC-B45E-CA65-71FFFA963C51}"/>
                </a:ext>
              </a:extLst>
            </p:cNvPr>
            <p:cNvGrpSpPr/>
            <p:nvPr/>
          </p:nvGrpSpPr>
          <p:grpSpPr>
            <a:xfrm rot="5400000">
              <a:off x="-2494595" y="3768855"/>
              <a:ext cx="1378599" cy="689299"/>
              <a:chOff x="-3388919" y="3563828"/>
              <a:chExt cx="1378599" cy="689299"/>
            </a:xfrm>
          </p:grpSpPr>
          <p:sp>
            <p:nvSpPr>
              <p:cNvPr id="24" name="Kombinationstegning: figur 23">
                <a:extLst>
                  <a:ext uri="{FF2B5EF4-FFF2-40B4-BE49-F238E27FC236}">
                    <a16:creationId xmlns:a16="http://schemas.microsoft.com/office/drawing/2014/main" id="{57BF5FD1-BAEA-0A8B-6F75-7886A3C1A3D7}"/>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2D7A8C27-74E6-5CF6-3E49-780BEA870F54}"/>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DD193B77-C45D-1524-50BE-A50E0F3A74C5}"/>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10C2C2E1-202E-398D-C958-806BFE7F74AF}"/>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8" name="Kombinationstegning: figur 7">
              <a:extLst>
                <a:ext uri="{FF2B5EF4-FFF2-40B4-BE49-F238E27FC236}">
                  <a16:creationId xmlns:a16="http://schemas.microsoft.com/office/drawing/2014/main" id="{4A76D07C-C9BC-E702-8716-FB35535F8890}"/>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9BD9FCC9-88CC-775D-AFF0-13889BAD8D26}"/>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78606958-F66C-33C6-B03D-FE9E96CD76F2}"/>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507CE433-63D9-27F5-7752-770E31044A73}"/>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CFE0ADA-D526-8BCD-EEFA-5353F98A51C5}"/>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7164EE8B-E561-3929-316F-01AE44FD776B}"/>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92576ABC-9F3C-948A-861C-C959AA0E7C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D3AFFC82-B9AA-0339-AA26-3B0CB33A58A5}"/>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6AF5FA62-CBEF-CCDC-4578-541BA59152E9}"/>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C1BA34CA-A239-EBFB-D763-AB848176EDE1}"/>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67230498-C162-8A05-B4A7-C22D1BB570DA}"/>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BC4B7DF1-9D02-F081-CB97-E9EC2C13D8C9}"/>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2" name="Rektangel 21">
              <a:extLst>
                <a:ext uri="{FF2B5EF4-FFF2-40B4-BE49-F238E27FC236}">
                  <a16:creationId xmlns:a16="http://schemas.microsoft.com/office/drawing/2014/main" id="{09E7D76F-EC89-47A1-9A5D-34223789FD9A}"/>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22E1E08D-6E24-F965-1DCF-EE56777815AB}"/>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95675825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ullits_1">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213850" cy="378118"/>
          </a:xfrm>
        </p:spPr>
        <p:txBody>
          <a:bodyPr anchor="t" anchorCtr="0"/>
          <a:lstStyle>
            <a:lvl1pPr>
              <a:defRPr sz="3600"/>
            </a:lvl1pPr>
          </a:lstStyle>
          <a:p>
            <a:r>
              <a:rPr lang="da-DK"/>
              <a:t>Rubrik</a:t>
            </a:r>
          </a:p>
        </p:txBody>
      </p:sp>
      <p:sp>
        <p:nvSpPr>
          <p:cNvPr id="10" name="Pladsholder til tekst 9">
            <a:extLst>
              <a:ext uri="{FF2B5EF4-FFF2-40B4-BE49-F238E27FC236}">
                <a16:creationId xmlns:a16="http://schemas.microsoft.com/office/drawing/2014/main" id="{48EF283D-E149-FD60-4627-EF5D89D270F8}"/>
              </a:ext>
            </a:extLst>
          </p:cNvPr>
          <p:cNvSpPr>
            <a:spLocks noGrp="1"/>
          </p:cNvSpPr>
          <p:nvPr>
            <p:ph type="body" sz="quarter" idx="12"/>
          </p:nvPr>
        </p:nvSpPr>
        <p:spPr>
          <a:xfrm>
            <a:off x="1200150" y="2024063"/>
            <a:ext cx="9213850" cy="3841750"/>
          </a:xfrm>
        </p:spPr>
        <p:txBody>
          <a:bodyPr/>
          <a:lstStyle>
            <a:lvl1pPr>
              <a:defRPr sz="24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3DED5C38-7DDF-9F00-333B-93AE23843BB3}"/>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88679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accent3"/>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2548969"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358355"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rgbClr val="000000"/>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rgbClr val="000000"/>
                </a:solidFill>
                <a:latin typeface="Arial" panose="020B0604020202020204" pitchFamily="34" charset="0"/>
                <a:cs typeface="Arial" panose="020B0604020202020204" pitchFamily="34" charset="0"/>
              </a:rPr>
              <a:t>På slides med billedpladsholder,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klik på ikonet og vælg </a:t>
            </a:r>
            <a:r>
              <a:rPr lang="da-DK" altLang="da-DK" sz="900" b="1" noProof="1">
                <a:solidFill>
                  <a:srgbClr val="000000"/>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rgbClr val="000000"/>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1. </a:t>
            </a:r>
            <a:r>
              <a:rPr lang="da-DK" altLang="da-DK" sz="900" b="0" noProof="1">
                <a:solidFill>
                  <a:srgbClr val="000000"/>
                </a:solidFill>
                <a:latin typeface="Arial" panose="020B0604020202020204" pitchFamily="34" charset="0"/>
                <a:cs typeface="Arial" panose="020B0604020202020204" pitchFamily="34" charset="0"/>
              </a:rPr>
              <a:t>Klik </a:t>
            </a:r>
            <a:r>
              <a:rPr lang="da-DK" altLang="da-DK" sz="900" b="1" noProof="1">
                <a:solidFill>
                  <a:srgbClr val="000000"/>
                </a:solidFill>
                <a:latin typeface="Arial" panose="020B0604020202020204" pitchFamily="34" charset="0"/>
                <a:cs typeface="Arial" panose="020B0604020202020204" pitchFamily="34" charset="0"/>
              </a:rPr>
              <a:t>Beskær</a:t>
            </a:r>
            <a:r>
              <a:rPr lang="da-DK" altLang="da-DK" sz="900" b="0" noProof="1">
                <a:solidFill>
                  <a:srgbClr val="000000"/>
                </a:solidFill>
                <a:latin typeface="Arial" panose="020B0604020202020204" pitchFamily="34" charset="0"/>
                <a:cs typeface="Arial" panose="020B0604020202020204" pitchFamily="34" charset="0"/>
              </a:rPr>
              <a:t> for at ændre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2. </a:t>
            </a:r>
            <a:r>
              <a:rPr lang="da-DK" altLang="da-DK" sz="900" b="0" noProof="1">
                <a:solidFill>
                  <a:srgbClr val="000000"/>
                </a:solidFill>
                <a:latin typeface="Arial" panose="020B0604020202020204" pitchFamily="34" charset="0"/>
                <a:cs typeface="Arial" panose="020B0604020202020204" pitchFamily="34" charset="0"/>
              </a:rPr>
              <a:t>Ønsker du at skalere billedet, så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hold </a:t>
            </a:r>
            <a:r>
              <a:rPr lang="da-DK" altLang="da-DK" sz="900" b="1" noProof="1">
                <a:solidFill>
                  <a:srgbClr val="000000"/>
                </a:solidFill>
                <a:latin typeface="Arial" panose="020B0604020202020204" pitchFamily="34" charset="0"/>
                <a:cs typeface="Arial" panose="020B0604020202020204" pitchFamily="34" charset="0"/>
              </a:rPr>
              <a:t>SHIFT</a:t>
            </a:r>
            <a:r>
              <a:rPr lang="da-DK" altLang="da-DK" sz="900" b="0" noProof="1">
                <a:solidFill>
                  <a:srgbClr val="000000"/>
                </a:solidFill>
                <a:latin typeface="Arial" panose="020B0604020202020204" pitchFamily="34" charset="0"/>
                <a:cs typeface="Arial" panose="020B0604020202020204" pitchFamily="34" charset="0"/>
              </a:rPr>
              <a:t>-knappen nede, mens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Tips: </a:t>
            </a:r>
            <a:r>
              <a:rPr lang="da-DK" altLang="da-DK" sz="900" b="0" noProof="1">
                <a:solidFill>
                  <a:srgbClr val="000000"/>
                </a:solidFill>
                <a:latin typeface="Arial" panose="020B0604020202020204" pitchFamily="34" charset="0"/>
                <a:cs typeface="Arial" panose="020B0604020202020204" pitchFamily="34" charset="0"/>
              </a:rPr>
              <a:t>Hvis du sletter billedet og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indsætter et nyt, kan billedet lægge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rgbClr val="000000"/>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8" name="Pladsholder til slidenummer 7">
            <a:extLst>
              <a:ext uri="{FF2B5EF4-FFF2-40B4-BE49-F238E27FC236}">
                <a16:creationId xmlns:a16="http://schemas.microsoft.com/office/drawing/2014/main" id="{2F9915BB-5DD3-35CC-E854-E6CD8AEDDB61}"/>
              </a:ext>
            </a:extLst>
          </p:cNvPr>
          <p:cNvSpPr>
            <a:spLocks noGrp="1"/>
          </p:cNvSpPr>
          <p:nvPr>
            <p:ph type="sldNum" sz="quarter" idx="2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21475177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ullits_to spalter">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6" name="Titel 1">
            <a:extLst>
              <a:ext uri="{FF2B5EF4-FFF2-40B4-BE49-F238E27FC236}">
                <a16:creationId xmlns:a16="http://schemas.microsoft.com/office/drawing/2014/main" id="{BA970EA6-52E3-A70B-A666-D6C1518FD6B2}"/>
              </a:ext>
            </a:extLst>
          </p:cNvPr>
          <p:cNvSpPr>
            <a:spLocks noGrp="1"/>
          </p:cNvSpPr>
          <p:nvPr>
            <p:ph type="title" hasCustomPrompt="1"/>
          </p:nvPr>
        </p:nvSpPr>
        <p:spPr>
          <a:xfrm>
            <a:off x="1200150" y="991896"/>
            <a:ext cx="9170988" cy="378117"/>
          </a:xfrm>
        </p:spPr>
        <p:txBody>
          <a:bodyPr anchor="t" anchorCtr="0"/>
          <a:lstStyle>
            <a:lvl1pPr>
              <a:defRPr sz="3600"/>
            </a:lvl1pPr>
          </a:lstStyle>
          <a:p>
            <a:r>
              <a:rPr lang="da-DK"/>
              <a:t>Rubrik</a:t>
            </a:r>
          </a:p>
        </p:txBody>
      </p:sp>
      <p:sp>
        <p:nvSpPr>
          <p:cNvPr id="15" name="Pladsholder til tekst 14">
            <a:extLst>
              <a:ext uri="{FF2B5EF4-FFF2-40B4-BE49-F238E27FC236}">
                <a16:creationId xmlns:a16="http://schemas.microsoft.com/office/drawing/2014/main" id="{B81C147D-43BF-2A96-A291-5C5E8A5F1081}"/>
              </a:ext>
            </a:extLst>
          </p:cNvPr>
          <p:cNvSpPr>
            <a:spLocks noGrp="1"/>
          </p:cNvSpPr>
          <p:nvPr>
            <p:ph type="body" sz="quarter" idx="14"/>
          </p:nvPr>
        </p:nvSpPr>
        <p:spPr>
          <a:xfrm>
            <a:off x="1200150" y="2024063"/>
            <a:ext cx="9170988" cy="3841750"/>
          </a:xfrm>
        </p:spPr>
        <p:txBody>
          <a:bodyPr numCol="2" spcCol="612000"/>
          <a:lstStyle>
            <a:lvl1pPr>
              <a:defRPr sz="1800"/>
            </a:lvl1pPr>
          </a:lstStyle>
          <a:p>
            <a:pPr lvl="0"/>
            <a:endParaRPr lang="da-DK"/>
          </a:p>
        </p:txBody>
      </p:sp>
      <p:sp>
        <p:nvSpPr>
          <p:cNvPr id="2" name="Pladsholder til slidenummer 1">
            <a:extLst>
              <a:ext uri="{FF2B5EF4-FFF2-40B4-BE49-F238E27FC236}">
                <a16:creationId xmlns:a16="http://schemas.microsoft.com/office/drawing/2014/main" id="{5B258DB3-DD17-D5D8-C8A3-55A1975A29B2}"/>
              </a:ext>
            </a:extLst>
          </p:cNvPr>
          <p:cNvSpPr>
            <a:spLocks noGrp="1"/>
          </p:cNvSpPr>
          <p:nvPr>
            <p:ph type="sldNum" sz="quarter" idx="15"/>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4990428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lebobler/lille illustr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p:nvPr>
        </p:nvSpPr>
        <p:spPr>
          <a:xfrm>
            <a:off x="2441575" y="2744789"/>
            <a:ext cx="7312025" cy="553402"/>
          </a:xfrm>
        </p:spPr>
        <p:txBody>
          <a:bodyPr anchor="b" anchorCtr="0"/>
          <a:lstStyle>
            <a:lvl1pPr>
              <a:defRPr sz="2000">
                <a:solidFill>
                  <a:schemeClr val="tx1"/>
                </a:solidFill>
              </a:defRPr>
            </a:lvl1pPr>
          </a:lstStyle>
          <a:p>
            <a:r>
              <a:rPr lang="da-DK"/>
              <a:t>Klik for at redigere titeltypografien i masteren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5" cy="2399036"/>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26" name="Pladsholder til billede 25">
            <a:extLst>
              <a:ext uri="{FF2B5EF4-FFF2-40B4-BE49-F238E27FC236}">
                <a16:creationId xmlns:a16="http://schemas.microsoft.com/office/drawing/2014/main" id="{49008A8E-9A93-2A46-2C63-6E1A557ABC51}"/>
              </a:ext>
            </a:extLst>
          </p:cNvPr>
          <p:cNvSpPr>
            <a:spLocks noGrp="1"/>
          </p:cNvSpPr>
          <p:nvPr>
            <p:ph type="pic" sz="quarter" idx="12" hasCustomPrompt="1"/>
          </p:nvPr>
        </p:nvSpPr>
        <p:spPr>
          <a:xfrm>
            <a:off x="2441575" y="1029965"/>
            <a:ext cx="2447925" cy="1714824"/>
          </a:xfrm>
        </p:spPr>
        <p:txBody>
          <a:bodyPr anchor="ctr" anchorCtr="0"/>
          <a:lstStyle>
            <a:lvl1pPr marL="0" indent="0" algn="ctr">
              <a:buNone/>
              <a:defRPr sz="1600">
                <a:solidFill>
                  <a:schemeClr val="accent1"/>
                </a:solidFill>
              </a:defRPr>
            </a:lvl1pPr>
          </a:lstStyle>
          <a:p>
            <a:r>
              <a:rPr lang="da-DK"/>
              <a:t>Indsæt </a:t>
            </a:r>
            <a:br>
              <a:rPr lang="da-DK"/>
            </a:br>
            <a:r>
              <a:rPr lang="da-DK"/>
              <a:t>taleboble </a:t>
            </a:r>
            <a:br>
              <a:rPr lang="da-DK"/>
            </a:br>
            <a:r>
              <a:rPr lang="da-DK"/>
              <a:t>her</a:t>
            </a:r>
          </a:p>
        </p:txBody>
      </p:sp>
      <p:sp>
        <p:nvSpPr>
          <p:cNvPr id="5" name="Pladsholder til slidenummer 4">
            <a:extLst>
              <a:ext uri="{FF2B5EF4-FFF2-40B4-BE49-F238E27FC236}">
                <a16:creationId xmlns:a16="http://schemas.microsoft.com/office/drawing/2014/main" id="{94954156-050D-05C5-D853-75B042CFC9F7}"/>
              </a:ext>
            </a:extLst>
          </p:cNvPr>
          <p:cNvSpPr>
            <a:spLocks noGrp="1"/>
          </p:cNvSpPr>
          <p:nvPr>
            <p:ph type="sldNum" sz="quarter" idx="13"/>
          </p:nvPr>
        </p:nvSpPr>
        <p:spPr/>
        <p:txBody>
          <a:bodyPr/>
          <a:lstStyle/>
          <a:p>
            <a:pPr>
              <a:defRPr/>
            </a:pPr>
            <a:r>
              <a:rPr lang="da-DK" sz="1100">
                <a:solidFill>
                  <a:srgbClr val="0A0A0A"/>
                </a:solidFill>
              </a:rPr>
              <a:t> Side </a:t>
            </a:r>
            <a:fld id="{F6B4D4D4-39F9-4408-98FA-A4031E96940E}" type="slidenum">
              <a:rPr lang="da-DK" sz="1100" smtClean="0">
                <a:solidFill>
                  <a:srgbClr val="0A0A0A"/>
                </a:solidFill>
              </a:rPr>
              <a:pPr>
                <a:defRPr/>
              </a:pPr>
              <a:t>‹nr.›</a:t>
            </a:fld>
            <a:endParaRPr lang="da-DK" sz="1100">
              <a:solidFill>
                <a:srgbClr val="0A0A0A"/>
              </a:solidFill>
            </a:endParaRPr>
          </a:p>
        </p:txBody>
      </p:sp>
    </p:spTree>
    <p:extLst>
      <p:ext uri="{BB962C8B-B14F-4D97-AF65-F5344CB8AC3E}">
        <p14:creationId xmlns:p14="http://schemas.microsoft.com/office/powerpoint/2010/main" val="23987783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avn-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FB1F9-846B-14A4-15F9-B110312707E6}"/>
              </a:ext>
            </a:extLst>
          </p:cNvPr>
          <p:cNvSpPr>
            <a:spLocks noGrp="1"/>
          </p:cNvSpPr>
          <p:nvPr>
            <p:ph type="title" hasCustomPrompt="1"/>
          </p:nvPr>
        </p:nvSpPr>
        <p:spPr>
          <a:xfrm>
            <a:off x="2441575" y="2744789"/>
            <a:ext cx="7312025" cy="553402"/>
          </a:xfrm>
        </p:spPr>
        <p:txBody>
          <a:bodyPr anchor="b" anchorCtr="0"/>
          <a:lstStyle>
            <a:lvl1pPr>
              <a:defRPr sz="2000">
                <a:solidFill>
                  <a:schemeClr val="accent1"/>
                </a:solidFill>
              </a:defRPr>
            </a:lvl1pPr>
          </a:lstStyle>
          <a:p>
            <a:r>
              <a:rPr lang="da-DK"/>
              <a:t>Fornavn (Efternavn)</a:t>
            </a:r>
          </a:p>
        </p:txBody>
      </p:sp>
      <p:sp>
        <p:nvSpPr>
          <p:cNvPr id="22" name="Pladsholder til sidefod 21">
            <a:extLst>
              <a:ext uri="{FF2B5EF4-FFF2-40B4-BE49-F238E27FC236}">
                <a16:creationId xmlns:a16="http://schemas.microsoft.com/office/drawing/2014/main" id="{EC463B0F-1B4F-8900-515C-85904B93A89D}"/>
              </a:ext>
            </a:extLst>
          </p:cNvPr>
          <p:cNvSpPr>
            <a:spLocks noGrp="1"/>
          </p:cNvSpPr>
          <p:nvPr>
            <p:ph type="ftr" sz="quarter" idx="10"/>
          </p:nvPr>
        </p:nvSpPr>
        <p:spPr/>
        <p:txBody>
          <a:bodyPr/>
          <a:lstStyle/>
          <a:p>
            <a:endParaRPr lang="da-DK"/>
          </a:p>
        </p:txBody>
      </p:sp>
      <p:sp>
        <p:nvSpPr>
          <p:cNvPr id="24" name="Pladsholder til tekst 23">
            <a:extLst>
              <a:ext uri="{FF2B5EF4-FFF2-40B4-BE49-F238E27FC236}">
                <a16:creationId xmlns:a16="http://schemas.microsoft.com/office/drawing/2014/main" id="{2EDA8774-8D0B-013B-3F56-5AAF85D46BBE}"/>
              </a:ext>
            </a:extLst>
          </p:cNvPr>
          <p:cNvSpPr>
            <a:spLocks noGrp="1"/>
          </p:cNvSpPr>
          <p:nvPr>
            <p:ph type="body" sz="quarter" idx="11"/>
          </p:nvPr>
        </p:nvSpPr>
        <p:spPr>
          <a:xfrm>
            <a:off x="2441574" y="3429001"/>
            <a:ext cx="7312026" cy="2399036"/>
          </a:xfrm>
        </p:spPr>
        <p:txBody>
          <a:bodyPr/>
          <a:lstStyle>
            <a:lvl1pPr marL="342934" indent="-342934">
              <a:buFont typeface="Arial" panose="020B0604020202020204" pitchFamily="34" charset="0"/>
              <a:buChar char="•"/>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a:p>
            <a:pPr lvl="0"/>
            <a:r>
              <a:rPr lang="da-DK"/>
              <a:t>Info</a:t>
            </a:r>
          </a:p>
        </p:txBody>
      </p:sp>
      <p:sp>
        <p:nvSpPr>
          <p:cNvPr id="3" name="Pladsholder til slidenummer 2">
            <a:extLst>
              <a:ext uri="{FF2B5EF4-FFF2-40B4-BE49-F238E27FC236}">
                <a16:creationId xmlns:a16="http://schemas.microsoft.com/office/drawing/2014/main" id="{A2EBE805-4572-3E3B-6B4B-C04B7C09485E}"/>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billede 8">
            <a:extLst>
              <a:ext uri="{FF2B5EF4-FFF2-40B4-BE49-F238E27FC236}">
                <a16:creationId xmlns:a16="http://schemas.microsoft.com/office/drawing/2014/main" id="{8C7A827E-5060-0906-CB90-1F209979F421}"/>
              </a:ext>
            </a:extLst>
          </p:cNvPr>
          <p:cNvSpPr>
            <a:spLocks noGrp="1"/>
          </p:cNvSpPr>
          <p:nvPr>
            <p:ph type="pic" sz="quarter" idx="12" hasCustomPrompt="1"/>
          </p:nvPr>
        </p:nvSpPr>
        <p:spPr>
          <a:xfrm>
            <a:off x="2138765" y="906870"/>
            <a:ext cx="1836548" cy="1836549"/>
          </a:xfrm>
          <a:prstGeom prst="ellipse">
            <a:avLst/>
          </a:prstGeom>
          <a:solidFill>
            <a:srgbClr val="FFFFFF"/>
          </a:solidFill>
        </p:spPr>
        <p:txBody>
          <a:bodyPr anchor="ctr" anchorCtr="0"/>
          <a:lstStyle>
            <a:lvl1pPr marL="0" indent="0" algn="ctr">
              <a:buNone/>
              <a:defRPr sz="1600">
                <a:solidFill>
                  <a:schemeClr val="accent1"/>
                </a:solidFill>
              </a:defRPr>
            </a:lvl1pPr>
          </a:lstStyle>
          <a:p>
            <a:r>
              <a:rPr lang="da-DK"/>
              <a:t>Indsæt </a:t>
            </a:r>
            <a:br>
              <a:rPr lang="da-DK"/>
            </a:br>
            <a:r>
              <a:rPr lang="da-DK"/>
              <a:t>foto her</a:t>
            </a:r>
          </a:p>
        </p:txBody>
      </p:sp>
    </p:spTree>
    <p:extLst>
      <p:ext uri="{BB962C8B-B14F-4D97-AF65-F5344CB8AC3E}">
        <p14:creationId xmlns:p14="http://schemas.microsoft.com/office/powerpoint/2010/main" val="3837388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illed_venstre s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6084889" y="991895"/>
            <a:ext cx="4872039" cy="751667"/>
          </a:xfrm>
        </p:spPr>
        <p:txBody>
          <a:bodyPr anchor="t" anchorCtr="0"/>
          <a:lstStyle>
            <a:lvl1pPr>
              <a:defRPr sz="3600"/>
            </a:lvl1pPr>
          </a:lstStyle>
          <a:p>
            <a:r>
              <a:rPr lang="da-DK"/>
              <a:t>Rubrik</a:t>
            </a:r>
          </a:p>
        </p:txBody>
      </p:sp>
      <p:sp>
        <p:nvSpPr>
          <p:cNvPr id="14" name="Pladsholder til sidefod 13">
            <a:extLst>
              <a:ext uri="{FF2B5EF4-FFF2-40B4-BE49-F238E27FC236}">
                <a16:creationId xmlns:a16="http://schemas.microsoft.com/office/drawing/2014/main" id="{A78ABD87-EF46-DCFE-2CB7-B3B1CC7AAF89}"/>
              </a:ext>
            </a:extLst>
          </p:cNvPr>
          <p:cNvSpPr>
            <a:spLocks noGrp="1"/>
          </p:cNvSpPr>
          <p:nvPr>
            <p:ph type="ftr" sz="quarter" idx="13"/>
          </p:nvPr>
        </p:nvSpPr>
        <p:spPr/>
        <p:txBody>
          <a:bodyPr/>
          <a:lstStyle/>
          <a:p>
            <a:endParaRPr lang="da-DK"/>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6096003" y="2060578"/>
            <a:ext cx="4860925" cy="3805533"/>
          </a:xfrm>
        </p:spPr>
        <p:txBody>
          <a:bodyPr/>
          <a:lstStyle>
            <a:lvl1pPr marL="0" indent="0">
              <a:buNone/>
              <a:defRPr sz="2000">
                <a:latin typeface="+mn-lt"/>
              </a:defRPr>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70" name="Pladsholder til billede 18">
            <a:extLst>
              <a:ext uri="{FF2B5EF4-FFF2-40B4-BE49-F238E27FC236}">
                <a16:creationId xmlns:a16="http://schemas.microsoft.com/office/drawing/2014/main" id="{53899F6A-2117-515D-AA60-8CEA69430B28}"/>
              </a:ext>
            </a:extLst>
          </p:cNvPr>
          <p:cNvSpPr>
            <a:spLocks noGrp="1"/>
          </p:cNvSpPr>
          <p:nvPr>
            <p:ph type="pic" sz="quarter" idx="15" hasCustomPrompt="1"/>
          </p:nvPr>
        </p:nvSpPr>
        <p:spPr>
          <a:xfrm>
            <a:off x="3" y="0"/>
            <a:ext cx="4872039"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3" name="Pladsholder til slidenummer 2">
            <a:extLst>
              <a:ext uri="{FF2B5EF4-FFF2-40B4-BE49-F238E27FC236}">
                <a16:creationId xmlns:a16="http://schemas.microsoft.com/office/drawing/2014/main" id="{75C970BC-F5B9-90ED-503B-41166F05F211}"/>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4" name="Pladsholder til tekst 26">
            <a:extLst>
              <a:ext uri="{FF2B5EF4-FFF2-40B4-BE49-F238E27FC236}">
                <a16:creationId xmlns:a16="http://schemas.microsoft.com/office/drawing/2014/main" id="{5FDBB3B5-5C58-1DBF-34F3-FF9A4A9EA3B2}"/>
              </a:ext>
            </a:extLst>
          </p:cNvPr>
          <p:cNvSpPr>
            <a:spLocks noGrp="1"/>
          </p:cNvSpPr>
          <p:nvPr>
            <p:ph type="body" sz="quarter" idx="19" hasCustomPrompt="1"/>
          </p:nvPr>
        </p:nvSpPr>
        <p:spPr>
          <a:xfrm>
            <a:off x="353257" y="5945188"/>
            <a:ext cx="1741487" cy="512762"/>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Tree>
    <p:extLst>
      <p:ext uri="{BB962C8B-B14F-4D97-AF65-F5344CB8AC3E}">
        <p14:creationId xmlns:p14="http://schemas.microsoft.com/office/powerpoint/2010/main" val="26641694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lled_højre side">
    <p:spTree>
      <p:nvGrpSpPr>
        <p:cNvPr id="1" name=""/>
        <p:cNvGrpSpPr/>
        <p:nvPr/>
      </p:nvGrpSpPr>
      <p:grpSpPr>
        <a:xfrm>
          <a:off x="0" y="0"/>
          <a:ext cx="0" cy="0"/>
          <a:chOff x="0" y="0"/>
          <a:chExt cx="0" cy="0"/>
        </a:xfrm>
      </p:grpSpPr>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7319964" y="0"/>
            <a:ext cx="4872038" cy="6858000"/>
          </a:xfrm>
          <a:noFill/>
          <a:ln>
            <a:noFill/>
          </a:ln>
        </p:spPr>
        <p:txBody>
          <a:bodyPr anchor="ctr" anchorCtr="0"/>
          <a:lstStyle>
            <a:lvl1pPr marL="0" indent="0" algn="ctr">
              <a:buNone/>
              <a:defRPr sz="1600">
                <a:solidFill>
                  <a:schemeClr val="accent1"/>
                </a:solidFill>
              </a:defRPr>
            </a:lvl1pPr>
          </a:lstStyle>
          <a:p>
            <a:r>
              <a:rPr lang="da-DK"/>
              <a:t>Indsæt </a:t>
            </a:r>
            <a:br>
              <a:rPr lang="da-DK"/>
            </a:br>
            <a:r>
              <a:rPr lang="da-DK"/>
              <a:t>billede her</a:t>
            </a:r>
          </a:p>
        </p:txBody>
      </p:sp>
      <p:sp>
        <p:nvSpPr>
          <p:cNvPr id="2" name="Titel 1">
            <a:extLst>
              <a:ext uri="{FF2B5EF4-FFF2-40B4-BE49-F238E27FC236}">
                <a16:creationId xmlns:a16="http://schemas.microsoft.com/office/drawing/2014/main" id="{DA11E1DD-DBB5-6DCA-79C9-3E36F6C0ACFA}"/>
              </a:ext>
            </a:extLst>
          </p:cNvPr>
          <p:cNvSpPr>
            <a:spLocks noGrp="1"/>
          </p:cNvSpPr>
          <p:nvPr>
            <p:ph type="title" hasCustomPrompt="1"/>
          </p:nvPr>
        </p:nvSpPr>
        <p:spPr>
          <a:xfrm>
            <a:off x="1223962" y="991895"/>
            <a:ext cx="4872038" cy="751667"/>
          </a:xfrm>
        </p:spPr>
        <p:txBody>
          <a:bodyPr anchor="t" anchorCtr="0"/>
          <a:lstStyle>
            <a:lvl1pPr>
              <a:defRPr sz="3600"/>
            </a:lvl1pPr>
          </a:lstStyle>
          <a:p>
            <a:r>
              <a:rPr lang="da-DK"/>
              <a:t>Rubrik</a:t>
            </a:r>
          </a:p>
        </p:txBody>
      </p:sp>
      <p:sp>
        <p:nvSpPr>
          <p:cNvPr id="17" name="Pladsholder til tekst 16">
            <a:extLst>
              <a:ext uri="{FF2B5EF4-FFF2-40B4-BE49-F238E27FC236}">
                <a16:creationId xmlns:a16="http://schemas.microsoft.com/office/drawing/2014/main" id="{F39DE165-C386-C2C0-94C7-F22724829956}"/>
              </a:ext>
            </a:extLst>
          </p:cNvPr>
          <p:cNvSpPr>
            <a:spLocks noGrp="1"/>
          </p:cNvSpPr>
          <p:nvPr>
            <p:ph type="body" sz="quarter" idx="14"/>
          </p:nvPr>
        </p:nvSpPr>
        <p:spPr>
          <a:xfrm>
            <a:off x="1223962" y="2060578"/>
            <a:ext cx="4872038" cy="3805533"/>
          </a:xfrm>
        </p:spPr>
        <p:txBody>
          <a:bodyPr/>
          <a:lstStyle>
            <a:lvl1pPr marL="0" indent="0">
              <a:buNone/>
              <a:defRPr sz="2000"/>
            </a:lvl1pPr>
            <a:lvl2pPr marL="457246" indent="0">
              <a:buNone/>
              <a:defRPr/>
            </a:lvl2pPr>
            <a:lvl3pPr marL="914492" indent="0">
              <a:buNone/>
              <a:defRPr/>
            </a:lvl3pPr>
            <a:lvl4pPr marL="1371738" indent="0">
              <a:buNone/>
              <a:defRPr/>
            </a:lvl4pPr>
            <a:lvl5pPr marL="1828983" indent="0">
              <a:buNone/>
              <a:defRPr/>
            </a:lvl5pPr>
          </a:lstStyle>
          <a:p>
            <a:pPr lvl="0"/>
            <a:r>
              <a:rPr lang="da-DK"/>
              <a:t>Klik for at redigere teksttypografierne i masteren</a:t>
            </a:r>
          </a:p>
        </p:txBody>
      </p:sp>
      <p:sp>
        <p:nvSpPr>
          <p:cNvPr id="3" name="Pladsholder til sidefod 2">
            <a:extLst>
              <a:ext uri="{FF2B5EF4-FFF2-40B4-BE49-F238E27FC236}">
                <a16:creationId xmlns:a16="http://schemas.microsoft.com/office/drawing/2014/main" id="{F875BED5-CA6D-778F-98D8-1A911F56508F}"/>
              </a:ext>
            </a:extLst>
          </p:cNvPr>
          <p:cNvSpPr>
            <a:spLocks noGrp="1"/>
          </p:cNvSpPr>
          <p:nvPr>
            <p:ph type="ftr" sz="quarter" idx="16"/>
          </p:nvPr>
        </p:nvSpPr>
        <p:spPr/>
        <p:txBody>
          <a:bodyPr/>
          <a:lstStyle/>
          <a:p>
            <a:endParaRPr lang="da-DK"/>
          </a:p>
        </p:txBody>
      </p:sp>
      <p:sp>
        <p:nvSpPr>
          <p:cNvPr id="4" name="Pladsholder til slidenummer 3">
            <a:extLst>
              <a:ext uri="{FF2B5EF4-FFF2-40B4-BE49-F238E27FC236}">
                <a16:creationId xmlns:a16="http://schemas.microsoft.com/office/drawing/2014/main" id="{23A89851-6178-B857-3340-F0A0FCC4DF6C}"/>
              </a:ext>
            </a:extLst>
          </p:cNvPr>
          <p:cNvSpPr>
            <a:spLocks noGrp="1"/>
          </p:cNvSpPr>
          <p:nvPr>
            <p:ph type="sldNum" sz="quarter" idx="17"/>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6684410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accent3"/>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50000"/>
            </a:srgbClr>
          </a:solidFill>
        </p:spPr>
        <p:txBody>
          <a:bodyPr/>
          <a:lstStyle>
            <a:lvl1pPr marL="0" indent="0">
              <a:buNone/>
              <a:defRPr>
                <a:solidFill>
                  <a:schemeClr val="tx1"/>
                </a:solidFill>
              </a:defRPr>
            </a:lvl1pPr>
          </a:lstStyle>
          <a:p>
            <a:r>
              <a:rPr lang="da-DK"/>
              <a:t> </a:t>
            </a:r>
          </a:p>
        </p:txBody>
      </p:sp>
      <p:sp>
        <p:nvSpPr>
          <p:cNvPr id="5" name="Titel 1">
            <a:extLst>
              <a:ext uri="{FF2B5EF4-FFF2-40B4-BE49-F238E27FC236}">
                <a16:creationId xmlns:a16="http://schemas.microsoft.com/office/drawing/2014/main" id="{5DB8CE3E-4BBB-151E-C3F6-4353A259C0DC}"/>
              </a:ext>
            </a:extLst>
          </p:cNvPr>
          <p:cNvSpPr>
            <a:spLocks noGrp="1"/>
          </p:cNvSpPr>
          <p:nvPr>
            <p:ph type="ctrTitle" hasCustomPrompt="1"/>
          </p:nvPr>
        </p:nvSpPr>
        <p:spPr>
          <a:xfrm>
            <a:off x="1219200" y="1376362"/>
            <a:ext cx="4259451" cy="4473720"/>
          </a:xfrm>
        </p:spPr>
        <p:txBody>
          <a:bodyPr lIns="0" tIns="0" rIns="0" bIns="0" anchor="t" anchorCtr="0"/>
          <a:lstStyle>
            <a:lvl1pPr algn="l">
              <a:defRPr sz="6000" spc="-150">
                <a:solidFill>
                  <a:srgbClr val="FFFFFF"/>
                </a:solidFill>
              </a:defRPr>
            </a:lvl1pPr>
          </a:lstStyle>
          <a:p>
            <a:r>
              <a:rPr lang="da-DK"/>
              <a:t>Hej, denne overskrift kan være enten hvid eller sort</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2548969"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358355"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28" name="Pladsholder til sidefod 27">
            <a:extLst>
              <a:ext uri="{FF2B5EF4-FFF2-40B4-BE49-F238E27FC236}">
                <a16:creationId xmlns:a16="http://schemas.microsoft.com/office/drawing/2014/main" id="{279A27B6-7D53-79CB-EBDA-AC3F9F3C2DF5}"/>
              </a:ext>
            </a:extLst>
          </p:cNvPr>
          <p:cNvSpPr>
            <a:spLocks noGrp="1"/>
          </p:cNvSpPr>
          <p:nvPr>
            <p:ph type="ftr" sz="quarter" idx="20"/>
          </p:nvPr>
        </p:nvSpPr>
        <p:spPr/>
        <p:txBody>
          <a:bodyPr/>
          <a:lstStyle/>
          <a:p>
            <a:endParaRPr lang="da-DK"/>
          </a:p>
        </p:txBody>
      </p:sp>
      <p:sp>
        <p:nvSpPr>
          <p:cNvPr id="3" name="Text Box 3">
            <a:extLst>
              <a:ext uri="{FF2B5EF4-FFF2-40B4-BE49-F238E27FC236}">
                <a16:creationId xmlns:a16="http://schemas.microsoft.com/office/drawing/2014/main" id="{4D366C3C-305C-9E2B-F294-35C00E87D38B}"/>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rgbClr val="000000"/>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rgbClr val="000000"/>
                </a:solidFill>
                <a:latin typeface="Arial" panose="020B0604020202020204" pitchFamily="34" charset="0"/>
                <a:cs typeface="Arial" panose="020B0604020202020204" pitchFamily="34" charset="0"/>
              </a:rPr>
              <a:t>På slides med billedpladsholder,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klik på ikonet og vælg </a:t>
            </a:r>
            <a:r>
              <a:rPr lang="da-DK" altLang="da-DK" sz="900" b="1" noProof="1">
                <a:solidFill>
                  <a:srgbClr val="000000"/>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rgbClr val="000000"/>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1. </a:t>
            </a:r>
            <a:r>
              <a:rPr lang="da-DK" altLang="da-DK" sz="900" b="0" noProof="1">
                <a:solidFill>
                  <a:srgbClr val="000000"/>
                </a:solidFill>
                <a:latin typeface="Arial" panose="020B0604020202020204" pitchFamily="34" charset="0"/>
                <a:cs typeface="Arial" panose="020B0604020202020204" pitchFamily="34" charset="0"/>
              </a:rPr>
              <a:t>Klik </a:t>
            </a:r>
            <a:r>
              <a:rPr lang="da-DK" altLang="da-DK" sz="900" b="1" noProof="1">
                <a:solidFill>
                  <a:srgbClr val="000000"/>
                </a:solidFill>
                <a:latin typeface="Arial" panose="020B0604020202020204" pitchFamily="34" charset="0"/>
                <a:cs typeface="Arial" panose="020B0604020202020204" pitchFamily="34" charset="0"/>
              </a:rPr>
              <a:t>Beskær</a:t>
            </a:r>
            <a:r>
              <a:rPr lang="da-DK" altLang="da-DK" sz="900" b="0" noProof="1">
                <a:solidFill>
                  <a:srgbClr val="000000"/>
                </a:solidFill>
                <a:latin typeface="Arial" panose="020B0604020202020204" pitchFamily="34" charset="0"/>
                <a:cs typeface="Arial" panose="020B0604020202020204" pitchFamily="34" charset="0"/>
              </a:rPr>
              <a:t> for at ændre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2. </a:t>
            </a:r>
            <a:r>
              <a:rPr lang="da-DK" altLang="da-DK" sz="900" b="0" noProof="1">
                <a:solidFill>
                  <a:srgbClr val="000000"/>
                </a:solidFill>
                <a:latin typeface="Arial" panose="020B0604020202020204" pitchFamily="34" charset="0"/>
                <a:cs typeface="Arial" panose="020B0604020202020204" pitchFamily="34" charset="0"/>
              </a:rPr>
              <a:t>Ønsker du at skalere billedet, så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hold </a:t>
            </a:r>
            <a:r>
              <a:rPr lang="da-DK" altLang="da-DK" sz="900" b="1" noProof="1">
                <a:solidFill>
                  <a:srgbClr val="000000"/>
                </a:solidFill>
                <a:latin typeface="Arial" panose="020B0604020202020204" pitchFamily="34" charset="0"/>
                <a:cs typeface="Arial" panose="020B0604020202020204" pitchFamily="34" charset="0"/>
              </a:rPr>
              <a:t>SHIFT</a:t>
            </a:r>
            <a:r>
              <a:rPr lang="da-DK" altLang="da-DK" sz="900" b="0" noProof="1">
                <a:solidFill>
                  <a:srgbClr val="000000"/>
                </a:solidFill>
                <a:latin typeface="Arial" panose="020B0604020202020204" pitchFamily="34" charset="0"/>
                <a:cs typeface="Arial" panose="020B0604020202020204" pitchFamily="34" charset="0"/>
              </a:rPr>
              <a:t>-knappen nede, mens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Tips: </a:t>
            </a:r>
            <a:r>
              <a:rPr lang="da-DK" altLang="da-DK" sz="900" b="0" noProof="1">
                <a:solidFill>
                  <a:srgbClr val="000000"/>
                </a:solidFill>
                <a:latin typeface="Arial" panose="020B0604020202020204" pitchFamily="34" charset="0"/>
                <a:cs typeface="Arial" panose="020B0604020202020204" pitchFamily="34" charset="0"/>
              </a:rPr>
              <a:t>Hvis du sletter billedet og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indsætter et nyt, kan billedet lægge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rgbClr val="000000"/>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E3826E68-105A-18E8-2069-4D5C83D4B2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6" name="6 Beskær">
            <a:extLst>
              <a:ext uri="{FF2B5EF4-FFF2-40B4-BE49-F238E27FC236}">
                <a16:creationId xmlns:a16="http://schemas.microsoft.com/office/drawing/2014/main" id="{9BA8DD55-A842-367F-72A7-C755BBF8EB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7" name="7 Skalér billede">
            <a:extLst>
              <a:ext uri="{FF2B5EF4-FFF2-40B4-BE49-F238E27FC236}">
                <a16:creationId xmlns:a16="http://schemas.microsoft.com/office/drawing/2014/main" id="{95404953-E4E0-8731-4D2C-E8F6162500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
        <p:nvSpPr>
          <p:cNvPr id="8" name="Pladsholder til slidenummer 7">
            <a:extLst>
              <a:ext uri="{FF2B5EF4-FFF2-40B4-BE49-F238E27FC236}">
                <a16:creationId xmlns:a16="http://schemas.microsoft.com/office/drawing/2014/main" id="{2F9915BB-5DD3-35CC-E854-E6CD8AEDDB61}"/>
              </a:ext>
            </a:extLst>
          </p:cNvPr>
          <p:cNvSpPr>
            <a:spLocks noGrp="1"/>
          </p:cNvSpPr>
          <p:nvPr>
            <p:ph type="sldNum" sz="quarter" idx="2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0738539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helsidesbillede">
    <p:spTree>
      <p:nvGrpSpPr>
        <p:cNvPr id="1" name=""/>
        <p:cNvGrpSpPr/>
        <p:nvPr/>
      </p:nvGrpSpPr>
      <p:grpSpPr>
        <a:xfrm>
          <a:off x="0" y="0"/>
          <a:ext cx="0" cy="0"/>
          <a:chOff x="0" y="0"/>
          <a:chExt cx="0" cy="0"/>
        </a:xfrm>
      </p:grpSpPr>
      <p:sp>
        <p:nvSpPr>
          <p:cNvPr id="21" name="forklaring_2">
            <a:extLst>
              <a:ext uri="{FF2B5EF4-FFF2-40B4-BE49-F238E27FC236}">
                <a16:creationId xmlns:a16="http://schemas.microsoft.com/office/drawing/2014/main" id="{9C37D9B1-1EC9-DE83-60BE-2A03CB89E997}"/>
              </a:ext>
            </a:extLst>
          </p:cNvPr>
          <p:cNvSpPr txBox="1"/>
          <p:nvPr userDrawn="1"/>
        </p:nvSpPr>
        <p:spPr>
          <a:xfrm>
            <a:off x="-3236254" y="3250811"/>
            <a:ext cx="2504734" cy="2492990"/>
          </a:xfrm>
          <a:prstGeom prst="rect">
            <a:avLst/>
          </a:prstGeom>
          <a:noFill/>
        </p:spPr>
        <p:txBody>
          <a:bodyPr wrap="square" lIns="0" tIns="0" rIns="0" bIns="0">
            <a:sp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sorte overskriften kan/skal du ændre størrelsen på den hvide boks, så den fylder hele siden og slette den sorte boks  </a:t>
            </a:r>
            <a:endParaRPr lang="da-DK" sz="1800">
              <a:solidFill>
                <a:srgbClr val="000000"/>
              </a:solidFill>
              <a:latin typeface="+mn-lt"/>
              <a:ea typeface="Inter Medium" panose="02000503000000020004" pitchFamily="2" charset="0"/>
            </a:endParaRPr>
          </a:p>
        </p:txBody>
      </p:sp>
      <p:sp>
        <p:nvSpPr>
          <p:cNvPr id="20" name="forklaring_1">
            <a:extLst>
              <a:ext uri="{FF2B5EF4-FFF2-40B4-BE49-F238E27FC236}">
                <a16:creationId xmlns:a16="http://schemas.microsoft.com/office/drawing/2014/main" id="{80D2BF22-2746-3F2C-CF0F-51969456B64B}"/>
              </a:ext>
            </a:extLst>
          </p:cNvPr>
          <p:cNvSpPr txBox="1"/>
          <p:nvPr userDrawn="1"/>
        </p:nvSpPr>
        <p:spPr>
          <a:xfrm>
            <a:off x="-3236253" y="331185"/>
            <a:ext cx="2504734" cy="2718000"/>
          </a:xfrm>
          <a:prstGeom prst="rect">
            <a:avLst/>
          </a:prstGeom>
          <a:noFill/>
        </p:spPr>
        <p:txBody>
          <a:bodyPr wrap="square" lIns="0" tIns="0" rIns="0" bIns="0" rtlCol="0">
            <a:noAutofit/>
          </a:bodyPr>
          <a:lstStyle/>
          <a:p>
            <a:pPr algn="l"/>
            <a:r>
              <a:rPr lang="da-DK" sz="1800">
                <a:solidFill>
                  <a:srgbClr val="000000"/>
                </a:solidFill>
                <a:latin typeface="+mj-lt"/>
                <a:ea typeface="Inter bold" panose="02000503000000020004" pitchFamily="2" charset="0"/>
              </a:rPr>
              <a:t>OBS! </a:t>
            </a:r>
          </a:p>
          <a:p>
            <a:pPr algn="l"/>
            <a:r>
              <a:rPr lang="da-DK" sz="1800">
                <a:solidFill>
                  <a:srgbClr val="000000"/>
                </a:solidFill>
                <a:latin typeface="+mn-lt"/>
                <a:ea typeface="Inter bold" panose="02000503000000020004" pitchFamily="2" charset="0"/>
              </a:rPr>
              <a:t>For at øge læsbarheden af </a:t>
            </a:r>
            <a:r>
              <a:rPr lang="da-DK" sz="1800" err="1">
                <a:solidFill>
                  <a:srgbClr val="000000"/>
                </a:solidFill>
                <a:latin typeface="+mn-lt"/>
                <a:ea typeface="Inter bold" panose="02000503000000020004" pitchFamily="2" charset="0"/>
              </a:rPr>
              <a:t>af</a:t>
            </a:r>
            <a:r>
              <a:rPr lang="da-DK" sz="1800">
                <a:solidFill>
                  <a:srgbClr val="000000"/>
                </a:solidFill>
                <a:latin typeface="+mn-lt"/>
                <a:ea typeface="Inter bold" panose="02000503000000020004" pitchFamily="2" charset="0"/>
              </a:rPr>
              <a:t> den hvide overskriften kan/skal du ændre størrelsen på den sorte boks, så den fylder hele siden og slette den hvide boks. </a:t>
            </a:r>
            <a:endParaRPr lang="da-DK" sz="1800">
              <a:solidFill>
                <a:srgbClr val="000000"/>
              </a:solidFill>
              <a:latin typeface="+mn-lt"/>
              <a:ea typeface="Inter Medium" panose="02000503000000020004" pitchFamily="2" charset="0"/>
            </a:endParaRPr>
          </a:p>
        </p:txBody>
      </p:sp>
      <p:sp>
        <p:nvSpPr>
          <p:cNvPr id="19" name="Pladsholder til billede 18">
            <a:extLst>
              <a:ext uri="{FF2B5EF4-FFF2-40B4-BE49-F238E27FC236}">
                <a16:creationId xmlns:a16="http://schemas.microsoft.com/office/drawing/2014/main" id="{8BC7E632-4ADC-D1F5-3B5C-E9F78C2B53DE}"/>
              </a:ext>
            </a:extLst>
          </p:cNvPr>
          <p:cNvSpPr>
            <a:spLocks noGrp="1"/>
          </p:cNvSpPr>
          <p:nvPr>
            <p:ph type="pic" sz="quarter" idx="15" hasCustomPrompt="1"/>
          </p:nvPr>
        </p:nvSpPr>
        <p:spPr>
          <a:xfrm>
            <a:off x="3" y="0"/>
            <a:ext cx="12192001" cy="6858000"/>
          </a:xfrm>
          <a:solidFill>
            <a:schemeClr val="accent3"/>
          </a:solidFill>
          <a:ln>
            <a:noFill/>
          </a:ln>
        </p:spPr>
        <p:txBody>
          <a:bodyPr anchor="ctr" anchorCtr="0"/>
          <a:lstStyle>
            <a:lvl1pPr marL="0" indent="0" algn="ctr">
              <a:buNone/>
              <a:defRPr sz="1600">
                <a:solidFill>
                  <a:schemeClr val="accent1"/>
                </a:solidFill>
              </a:defRPr>
            </a:lvl1pPr>
          </a:lstStyle>
          <a:p>
            <a:r>
              <a:rPr lang="da-DK"/>
              <a:t>Indsæt </a:t>
            </a:r>
            <a:br>
              <a:rPr lang="da-DK"/>
            </a:br>
            <a:r>
              <a:rPr lang="da-DK"/>
              <a:t>baggrundsbillede </a:t>
            </a:r>
            <a:br>
              <a:rPr lang="da-DK"/>
            </a:br>
            <a:r>
              <a:rPr lang="da-DK"/>
              <a:t>her</a:t>
            </a:r>
          </a:p>
        </p:txBody>
      </p:sp>
      <p:sp>
        <p:nvSpPr>
          <p:cNvPr id="11" name="sort boks">
            <a:extLst>
              <a:ext uri="{FF2B5EF4-FFF2-40B4-BE49-F238E27FC236}">
                <a16:creationId xmlns:a16="http://schemas.microsoft.com/office/drawing/2014/main" id="{E41E9BC6-1294-74D2-F01B-32777C5647C8}"/>
              </a:ext>
            </a:extLst>
          </p:cNvPr>
          <p:cNvSpPr>
            <a:spLocks noGrp="1"/>
          </p:cNvSpPr>
          <p:nvPr>
            <p:ph type="pic" sz="quarter" idx="17" hasCustomPrompt="1"/>
          </p:nvPr>
        </p:nvSpPr>
        <p:spPr>
          <a:xfrm>
            <a:off x="-374070" y="2"/>
            <a:ext cx="1454726" cy="3428999"/>
          </a:xfrm>
          <a:solidFill>
            <a:srgbClr val="000000">
              <a:alpha val="49804"/>
            </a:srgbClr>
          </a:solidFill>
        </p:spPr>
        <p:txBody>
          <a:bodyPr/>
          <a:lstStyle>
            <a:lvl1pPr marL="0" indent="0">
              <a:buNone/>
              <a:defRPr>
                <a:solidFill>
                  <a:schemeClr val="tx1"/>
                </a:solidFill>
              </a:defRPr>
            </a:lvl1pPr>
          </a:lstStyle>
          <a:p>
            <a:r>
              <a:rPr lang="da-DK"/>
              <a:t> </a:t>
            </a:r>
          </a:p>
        </p:txBody>
      </p:sp>
      <p:sp>
        <p:nvSpPr>
          <p:cNvPr id="16" name="hvid boks">
            <a:extLst>
              <a:ext uri="{FF2B5EF4-FFF2-40B4-BE49-F238E27FC236}">
                <a16:creationId xmlns:a16="http://schemas.microsoft.com/office/drawing/2014/main" id="{D8D4C107-5E69-857E-DD4B-780AD9861241}"/>
              </a:ext>
            </a:extLst>
          </p:cNvPr>
          <p:cNvSpPr>
            <a:spLocks noGrp="1"/>
          </p:cNvSpPr>
          <p:nvPr>
            <p:ph type="pic" sz="quarter" idx="18" hasCustomPrompt="1"/>
          </p:nvPr>
        </p:nvSpPr>
        <p:spPr>
          <a:xfrm>
            <a:off x="-374070" y="3429002"/>
            <a:ext cx="1454726" cy="3428999"/>
          </a:xfrm>
          <a:solidFill>
            <a:srgbClr val="FFFFFF">
              <a:alpha val="49804"/>
            </a:srgbClr>
          </a:solidFill>
        </p:spPr>
        <p:txBody>
          <a:bodyPr/>
          <a:lstStyle>
            <a:lvl1pPr marL="0" indent="0">
              <a:buNone/>
              <a:defRPr>
                <a:solidFill>
                  <a:schemeClr val="tx1"/>
                </a:solidFill>
              </a:defRPr>
            </a:lvl1pPr>
          </a:lstStyle>
          <a:p>
            <a:r>
              <a:rPr lang="da-DK"/>
              <a:t> </a:t>
            </a:r>
          </a:p>
        </p:txBody>
      </p:sp>
      <p:sp>
        <p:nvSpPr>
          <p:cNvPr id="2" name="Pladsholder til tekst 83">
            <a:extLst>
              <a:ext uri="{FF2B5EF4-FFF2-40B4-BE49-F238E27FC236}">
                <a16:creationId xmlns:a16="http://schemas.microsoft.com/office/drawing/2014/main" id="{44DBAE49-FB50-7AE9-F1CA-6CFF2417BBAA}"/>
              </a:ext>
            </a:extLst>
          </p:cNvPr>
          <p:cNvSpPr>
            <a:spLocks noGrp="1"/>
          </p:cNvSpPr>
          <p:nvPr>
            <p:ph type="body" sz="quarter" idx="16" hasCustomPrompt="1"/>
          </p:nvPr>
        </p:nvSpPr>
        <p:spPr>
          <a:xfrm>
            <a:off x="362263" y="5945423"/>
            <a:ext cx="1732481" cy="512329"/>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vl2pPr marL="457246" indent="0">
              <a:buNone/>
              <a:defRPr/>
            </a:lvl2pPr>
            <a:lvl3pPr marL="914492" indent="0">
              <a:buNone/>
              <a:defRPr/>
            </a:lvl3pPr>
            <a:lvl4pPr marL="1371738" indent="0">
              <a:buNone/>
              <a:defRPr/>
            </a:lvl4pPr>
            <a:lvl5pPr marL="1828983" indent="0">
              <a:buNone/>
              <a:defRPr/>
            </a:lvl5pPr>
          </a:lstStyle>
          <a:p>
            <a:pPr lvl="0"/>
            <a:r>
              <a:rPr lang="da-DK"/>
              <a:t> </a:t>
            </a:r>
          </a:p>
        </p:txBody>
      </p:sp>
      <p:sp>
        <p:nvSpPr>
          <p:cNvPr id="27" name="Pladsholder til tekst 26">
            <a:extLst>
              <a:ext uri="{FF2B5EF4-FFF2-40B4-BE49-F238E27FC236}">
                <a16:creationId xmlns:a16="http://schemas.microsoft.com/office/drawing/2014/main" id="{77CDAB0C-0BA3-4ECD-9DFD-39ED8E599F1A}"/>
              </a:ext>
            </a:extLst>
          </p:cNvPr>
          <p:cNvSpPr>
            <a:spLocks noGrp="1"/>
          </p:cNvSpPr>
          <p:nvPr>
            <p:ph type="body" sz="quarter" idx="19" hasCustomPrompt="1"/>
          </p:nvPr>
        </p:nvSpPr>
        <p:spPr>
          <a:xfrm>
            <a:off x="-2854630" y="5945188"/>
            <a:ext cx="1741487" cy="512762"/>
          </a:xfrm>
          <a:blipFill>
            <a:blip r:embed="rId3">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da-DK"/>
              <a:t> </a:t>
            </a:r>
          </a:p>
        </p:txBody>
      </p:sp>
      <p:sp>
        <p:nvSpPr>
          <p:cNvPr id="8" name="Pladsholder til tekst 7">
            <a:extLst>
              <a:ext uri="{FF2B5EF4-FFF2-40B4-BE49-F238E27FC236}">
                <a16:creationId xmlns:a16="http://schemas.microsoft.com/office/drawing/2014/main" id="{E5753D58-1073-FE4C-2675-CBC6AE37C851}"/>
              </a:ext>
            </a:extLst>
          </p:cNvPr>
          <p:cNvSpPr>
            <a:spLocks noGrp="1"/>
          </p:cNvSpPr>
          <p:nvPr>
            <p:ph type="body" sz="quarter" idx="20" hasCustomPrompt="1"/>
          </p:nvPr>
        </p:nvSpPr>
        <p:spPr>
          <a:xfrm>
            <a:off x="8060749" y="1176340"/>
            <a:ext cx="4505325" cy="4505325"/>
          </a:xfrm>
          <a:prstGeom prst="ellipse">
            <a:avLst/>
          </a:prstGeom>
          <a:solidFill>
            <a:schemeClr val="tx2"/>
          </a:solidFill>
        </p:spPr>
        <p:txBody>
          <a:bodyPr lIns="108000" tIns="108000" rIns="108000" bIns="108000" anchor="ctr" anchorCtr="0"/>
          <a:lstStyle>
            <a:lvl1pPr marL="0" indent="0" algn="ctr">
              <a:buNone/>
              <a:defRPr sz="2400">
                <a:solidFill>
                  <a:schemeClr val="bg1"/>
                </a:solidFill>
                <a:latin typeface="+mn-lt"/>
              </a:defRPr>
            </a:lvl1pPr>
            <a:lvl2pPr marL="457246" indent="0" algn="ctr">
              <a:buNone/>
              <a:defRPr>
                <a:solidFill>
                  <a:schemeClr val="bg1"/>
                </a:solidFill>
                <a:latin typeface="+mj-lt"/>
              </a:defRPr>
            </a:lvl2pPr>
            <a:lvl3pPr marL="914492" indent="0" algn="ctr">
              <a:buNone/>
              <a:defRPr>
                <a:solidFill>
                  <a:schemeClr val="bg1"/>
                </a:solidFill>
                <a:latin typeface="+mj-lt"/>
              </a:defRPr>
            </a:lvl3pPr>
            <a:lvl4pPr marL="1371738" indent="0" algn="ctr">
              <a:buNone/>
              <a:defRPr>
                <a:solidFill>
                  <a:schemeClr val="bg1"/>
                </a:solidFill>
                <a:latin typeface="+mj-lt"/>
              </a:defRPr>
            </a:lvl4pPr>
            <a:lvl5pPr marL="1828983" indent="0" algn="ctr">
              <a:buNone/>
              <a:defRPr>
                <a:solidFill>
                  <a:schemeClr val="bg1"/>
                </a:solidFill>
                <a:latin typeface="+mj-lt"/>
              </a:defRPr>
            </a:lvl5pPr>
          </a:lstStyle>
          <a:p>
            <a:pPr lvl="0"/>
            <a:r>
              <a:rPr lang="da-DK"/>
              <a:t>Du kan placere denne tekstboks hvor det passer bedst – i forhold til baggrundsbilledet. Størrelse/farve kan selvfølgelig ændres :-)</a:t>
            </a:r>
          </a:p>
        </p:txBody>
      </p:sp>
      <p:sp>
        <p:nvSpPr>
          <p:cNvPr id="3" name="Text Box 3">
            <a:extLst>
              <a:ext uri="{FF2B5EF4-FFF2-40B4-BE49-F238E27FC236}">
                <a16:creationId xmlns:a16="http://schemas.microsoft.com/office/drawing/2014/main" id="{8DFC96B7-6551-C809-54C1-4DB0480BD5F4}"/>
              </a:ext>
            </a:extLst>
          </p:cNvPr>
          <p:cNvSpPr txBox="1">
            <a:spLocks noChangeArrowheads="1"/>
          </p:cNvSpPr>
          <p:nvPr userDrawn="1"/>
        </p:nvSpPr>
        <p:spPr bwMode="auto">
          <a:xfrm>
            <a:off x="12923527" y="0"/>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rgbClr val="000000"/>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rgbClr val="000000"/>
                </a:solidFill>
                <a:latin typeface="Arial" panose="020B0604020202020204" pitchFamily="34" charset="0"/>
                <a:cs typeface="Arial" panose="020B0604020202020204" pitchFamily="34" charset="0"/>
              </a:rPr>
              <a:t>På slides med billedpladsholder,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klik på ikonet og vælg </a:t>
            </a:r>
            <a:r>
              <a:rPr lang="da-DK" altLang="da-DK" sz="900" b="1" noProof="1">
                <a:solidFill>
                  <a:srgbClr val="000000"/>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rgbClr val="000000"/>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1. </a:t>
            </a:r>
            <a:r>
              <a:rPr lang="da-DK" altLang="da-DK" sz="900" b="0" noProof="1">
                <a:solidFill>
                  <a:srgbClr val="000000"/>
                </a:solidFill>
                <a:latin typeface="Arial" panose="020B0604020202020204" pitchFamily="34" charset="0"/>
                <a:cs typeface="Arial" panose="020B0604020202020204" pitchFamily="34" charset="0"/>
              </a:rPr>
              <a:t>Klik </a:t>
            </a:r>
            <a:r>
              <a:rPr lang="da-DK" altLang="da-DK" sz="900" b="1" noProof="1">
                <a:solidFill>
                  <a:srgbClr val="000000"/>
                </a:solidFill>
                <a:latin typeface="Arial" panose="020B0604020202020204" pitchFamily="34" charset="0"/>
                <a:cs typeface="Arial" panose="020B0604020202020204" pitchFamily="34" charset="0"/>
              </a:rPr>
              <a:t>Beskær</a:t>
            </a:r>
            <a:r>
              <a:rPr lang="da-DK" altLang="da-DK" sz="900" b="0" noProof="1">
                <a:solidFill>
                  <a:srgbClr val="000000"/>
                </a:solidFill>
                <a:latin typeface="Arial" panose="020B0604020202020204" pitchFamily="34" charset="0"/>
                <a:cs typeface="Arial" panose="020B0604020202020204" pitchFamily="34" charset="0"/>
              </a:rPr>
              <a:t> for at ændre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2. </a:t>
            </a:r>
            <a:r>
              <a:rPr lang="da-DK" altLang="da-DK" sz="900" b="0" noProof="1">
                <a:solidFill>
                  <a:srgbClr val="000000"/>
                </a:solidFill>
                <a:latin typeface="Arial" panose="020B0604020202020204" pitchFamily="34" charset="0"/>
                <a:cs typeface="Arial" panose="020B0604020202020204" pitchFamily="34" charset="0"/>
              </a:rPr>
              <a:t>Ønsker du at skalere billedet, så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hold </a:t>
            </a:r>
            <a:r>
              <a:rPr lang="da-DK" altLang="da-DK" sz="900" b="1" noProof="1">
                <a:solidFill>
                  <a:srgbClr val="000000"/>
                </a:solidFill>
                <a:latin typeface="Arial" panose="020B0604020202020204" pitchFamily="34" charset="0"/>
                <a:cs typeface="Arial" panose="020B0604020202020204" pitchFamily="34" charset="0"/>
              </a:rPr>
              <a:t>SHIFT</a:t>
            </a:r>
            <a:r>
              <a:rPr lang="da-DK" altLang="da-DK" sz="900" b="0" noProof="1">
                <a:solidFill>
                  <a:srgbClr val="000000"/>
                </a:solidFill>
                <a:latin typeface="Arial" panose="020B0604020202020204" pitchFamily="34" charset="0"/>
                <a:cs typeface="Arial" panose="020B0604020202020204" pitchFamily="34" charset="0"/>
              </a:rPr>
              <a:t>-knappen nede, mens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rgbClr val="000000"/>
                </a:solidFill>
                <a:latin typeface="Arial" panose="020B0604020202020204" pitchFamily="34" charset="0"/>
                <a:cs typeface="Arial" panose="020B0604020202020204" pitchFamily="34" charset="0"/>
              </a:rPr>
              <a:t>Tips: </a:t>
            </a:r>
            <a:r>
              <a:rPr lang="da-DK" altLang="da-DK" sz="900" b="0" noProof="1">
                <a:solidFill>
                  <a:srgbClr val="000000"/>
                </a:solidFill>
                <a:latin typeface="Arial" panose="020B0604020202020204" pitchFamily="34" charset="0"/>
                <a:cs typeface="Arial" panose="020B0604020202020204" pitchFamily="34" charset="0"/>
              </a:rPr>
              <a:t>Hvis du sletter billedet og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indsætter et nyt, kan billedet lægge </a:t>
            </a:r>
            <a:br>
              <a:rPr lang="da-DK" altLang="da-DK" sz="900" b="0" noProof="1">
                <a:solidFill>
                  <a:srgbClr val="000000"/>
                </a:solidFill>
                <a:latin typeface="Arial" panose="020B0604020202020204" pitchFamily="34" charset="0"/>
                <a:cs typeface="Arial" panose="020B0604020202020204" pitchFamily="34" charset="0"/>
              </a:rPr>
            </a:br>
            <a:r>
              <a:rPr lang="da-DK" altLang="da-DK" sz="900" b="0" noProof="1">
                <a:solidFill>
                  <a:srgbClr val="000000"/>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rgbClr val="000000"/>
                </a:solidFill>
                <a:latin typeface="Arial" panose="020B0604020202020204" pitchFamily="34" charset="0"/>
                <a:cs typeface="Arial" panose="020B0604020202020204" pitchFamily="34" charset="0"/>
              </a:rPr>
              <a:t>Placer bagest</a:t>
            </a:r>
          </a:p>
        </p:txBody>
      </p:sp>
      <p:pic>
        <p:nvPicPr>
          <p:cNvPr id="4" name="5 Indsæt billede">
            <a:extLst>
              <a:ext uri="{FF2B5EF4-FFF2-40B4-BE49-F238E27FC236}">
                <a16:creationId xmlns:a16="http://schemas.microsoft.com/office/drawing/2014/main" id="{64966C33-AE69-E80B-EA25-A548175924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850749" y="241298"/>
            <a:ext cx="262151" cy="256054"/>
          </a:xfrm>
          <a:prstGeom prst="rect">
            <a:avLst/>
          </a:prstGeom>
        </p:spPr>
      </p:pic>
      <p:pic>
        <p:nvPicPr>
          <p:cNvPr id="5" name="6 Beskær">
            <a:extLst>
              <a:ext uri="{FF2B5EF4-FFF2-40B4-BE49-F238E27FC236}">
                <a16:creationId xmlns:a16="http://schemas.microsoft.com/office/drawing/2014/main" id="{F25B3D92-83C1-5C2D-67C3-EA85B41F4C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31381" y="914620"/>
            <a:ext cx="337400" cy="321707"/>
          </a:xfrm>
          <a:prstGeom prst="rect">
            <a:avLst/>
          </a:prstGeom>
        </p:spPr>
      </p:pic>
      <p:pic>
        <p:nvPicPr>
          <p:cNvPr id="6" name="7 Skalér billede">
            <a:extLst>
              <a:ext uri="{FF2B5EF4-FFF2-40B4-BE49-F238E27FC236}">
                <a16:creationId xmlns:a16="http://schemas.microsoft.com/office/drawing/2014/main" id="{854F8576-03FA-E5BD-F1A4-04E9D3A559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09086" y="1408610"/>
            <a:ext cx="359695" cy="335309"/>
          </a:xfrm>
          <a:prstGeom prst="rect">
            <a:avLst/>
          </a:prstGeom>
        </p:spPr>
      </p:pic>
    </p:spTree>
    <p:extLst>
      <p:ext uri="{BB962C8B-B14F-4D97-AF65-F5344CB8AC3E}">
        <p14:creationId xmlns:p14="http://schemas.microsoft.com/office/powerpoint/2010/main" val="33330348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10" name="Pladsholder til tekst 9">
            <a:extLst>
              <a:ext uri="{FF2B5EF4-FFF2-40B4-BE49-F238E27FC236}">
                <a16:creationId xmlns:a16="http://schemas.microsoft.com/office/drawing/2014/main" id="{FD4C0773-6C41-9862-6F7A-24C1653A1CF8}"/>
              </a:ext>
            </a:extLst>
          </p:cNvPr>
          <p:cNvSpPr>
            <a:spLocks noGrp="1"/>
          </p:cNvSpPr>
          <p:nvPr>
            <p:ph type="body" sz="quarter" idx="11" hasCustomPrompt="1"/>
          </p:nvPr>
        </p:nvSpPr>
        <p:spPr>
          <a:xfrm>
            <a:off x="2441574" y="1890792"/>
            <a:ext cx="7312025" cy="3285642"/>
          </a:xfrm>
        </p:spPr>
        <p:txBody>
          <a:bodyPr/>
          <a:lstStyle>
            <a:lvl1pPr marL="0" indent="0" algn="ctr">
              <a:buNone/>
              <a:defRPr sz="2400">
                <a:solidFill>
                  <a:schemeClr val="accent1"/>
                </a:solidFill>
                <a:latin typeface="+mj-lt"/>
              </a:defRPr>
            </a:lvl1pPr>
          </a:lstStyle>
          <a:p>
            <a:pPr lvl="0"/>
            <a:r>
              <a:rPr lang="da-DK"/>
              <a:t>Her er et citat</a:t>
            </a:r>
          </a:p>
        </p:txBody>
      </p:sp>
      <p:sp>
        <p:nvSpPr>
          <p:cNvPr id="2" name="Pladsholder til slidenummer 1">
            <a:extLst>
              <a:ext uri="{FF2B5EF4-FFF2-40B4-BE49-F238E27FC236}">
                <a16:creationId xmlns:a16="http://schemas.microsoft.com/office/drawing/2014/main" id="{B04EEEAC-B6FE-F269-B53B-AAB37DA773E0}"/>
              </a:ext>
            </a:extLst>
          </p:cNvPr>
          <p:cNvSpPr>
            <a:spLocks noGrp="1"/>
          </p:cNvSpPr>
          <p:nvPr>
            <p:ph type="sldNum" sz="quarter" idx="14"/>
          </p:nvPr>
        </p:nvSpPr>
        <p:spPr/>
        <p:txBody>
          <a:bodyPr/>
          <a:lstStyle/>
          <a:p>
            <a:pPr>
              <a:defRPr/>
            </a:pPr>
            <a:r>
              <a:rPr lang="da-DK" sz="1100"/>
              <a:t> Side </a:t>
            </a:r>
            <a:fld id="{F6B4D4D4-39F9-4408-98FA-A4031E96940E}" type="slidenum">
              <a:rPr lang="da-DK" sz="1100" smtClean="0"/>
              <a:pPr>
                <a:defRPr/>
              </a:pPr>
              <a:t>‹nr.›</a:t>
            </a:fld>
            <a:endParaRPr lang="da-DK" sz="1100"/>
          </a:p>
        </p:txBody>
      </p:sp>
      <p:sp>
        <p:nvSpPr>
          <p:cNvPr id="14" name="Pladsholder til tekst 13">
            <a:extLst>
              <a:ext uri="{FF2B5EF4-FFF2-40B4-BE49-F238E27FC236}">
                <a16:creationId xmlns:a16="http://schemas.microsoft.com/office/drawing/2014/main" id="{9EBD3C54-2DFF-888F-39D8-232F8773E47F}"/>
              </a:ext>
            </a:extLst>
          </p:cNvPr>
          <p:cNvSpPr>
            <a:spLocks noGrp="1"/>
          </p:cNvSpPr>
          <p:nvPr>
            <p:ph type="body" sz="quarter" idx="15" hasCustomPrompt="1"/>
          </p:nvPr>
        </p:nvSpPr>
        <p:spPr>
          <a:xfrm>
            <a:off x="5789613" y="1370013"/>
            <a:ext cx="619125" cy="366712"/>
          </a:xfrm>
          <a:blipFill>
            <a:blip r:embed="rId2">
              <a:extLst>
                <a:ext uri="{96DAC541-7B7A-43D3-8B79-37D633B846F1}">
                  <asvg:svgBlip xmlns:asvg="http://schemas.microsoft.com/office/drawing/2016/SVG/main" r:embed="rId3"/>
                </a:ext>
              </a:extLst>
            </a:blip>
            <a:stretch>
              <a:fillRect l="10672" r="10672"/>
            </a:stretch>
          </a:blipFill>
        </p:spPr>
        <p:txBody>
          <a:bodyPr/>
          <a:lstStyle>
            <a:lvl1pPr marL="0" indent="0">
              <a:buNone/>
              <a:defRPr/>
            </a:lvl1pPr>
          </a:lstStyle>
          <a:p>
            <a:pPr lvl="0"/>
            <a:r>
              <a:rPr lang="en-US"/>
              <a:t> </a:t>
            </a:r>
            <a:endParaRPr lang="da-DK"/>
          </a:p>
        </p:txBody>
      </p:sp>
    </p:spTree>
    <p:extLst>
      <p:ext uri="{BB962C8B-B14F-4D97-AF65-F5344CB8AC3E}">
        <p14:creationId xmlns:p14="http://schemas.microsoft.com/office/powerpoint/2010/main" val="4146261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udklip_slide">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33" name="Pladsholder til billede 32">
            <a:extLst>
              <a:ext uri="{FF2B5EF4-FFF2-40B4-BE49-F238E27FC236}">
                <a16:creationId xmlns:a16="http://schemas.microsoft.com/office/drawing/2014/main" id="{D1EF9B06-D6DE-BA33-D9B7-A7BB3672FC41}"/>
              </a:ext>
            </a:extLst>
          </p:cNvPr>
          <p:cNvSpPr>
            <a:spLocks noGrp="1"/>
          </p:cNvSpPr>
          <p:nvPr>
            <p:ph type="pic" sz="quarter" idx="11" hasCustomPrompt="1"/>
          </p:nvPr>
        </p:nvSpPr>
        <p:spPr>
          <a:xfrm>
            <a:off x="1200150" y="692150"/>
            <a:ext cx="6115050" cy="4789488"/>
          </a:xfrm>
          <a:solidFill>
            <a:srgbClr val="FFFFFF"/>
          </a:solidFill>
          <a:effectLst>
            <a:outerShdw dist="127000" dir="2700000" algn="tl" rotWithShape="0">
              <a:schemeClr val="accent3">
                <a:lumMod val="75000"/>
                <a:alpha val="20000"/>
              </a:schemeClr>
            </a:outerShdw>
          </a:effectLst>
        </p:spPr>
        <p:txBody>
          <a:bodyPr anchor="ctr" anchorCtr="0"/>
          <a:lstStyle>
            <a:lvl1pPr marL="0" indent="0" algn="ctr">
              <a:buNone/>
              <a:defRPr>
                <a:solidFill>
                  <a:schemeClr val="tx2"/>
                </a:solidFill>
              </a:defRPr>
            </a:lvl1pPr>
          </a:lstStyle>
          <a:p>
            <a:r>
              <a:rPr lang="da-DK"/>
              <a:t>Indsæt billede her</a:t>
            </a:r>
          </a:p>
        </p:txBody>
      </p:sp>
      <p:sp>
        <p:nvSpPr>
          <p:cNvPr id="35" name="Pladsholder til tekst 34">
            <a:extLst>
              <a:ext uri="{FF2B5EF4-FFF2-40B4-BE49-F238E27FC236}">
                <a16:creationId xmlns:a16="http://schemas.microsoft.com/office/drawing/2014/main" id="{41DD4872-13D9-1955-9853-A7FD4476CA20}"/>
              </a:ext>
            </a:extLst>
          </p:cNvPr>
          <p:cNvSpPr>
            <a:spLocks noGrp="1"/>
          </p:cNvSpPr>
          <p:nvPr>
            <p:ph type="body" sz="quarter" idx="12"/>
          </p:nvPr>
        </p:nvSpPr>
        <p:spPr>
          <a:xfrm>
            <a:off x="8534400" y="2024063"/>
            <a:ext cx="2438400" cy="3113995"/>
          </a:xfrm>
        </p:spPr>
        <p:txBody>
          <a:bodyPr/>
          <a:lstStyle>
            <a:lvl1pPr marL="0" indent="0">
              <a:buNone/>
              <a:defRPr sz="2000"/>
            </a:lvl1pPr>
          </a:lstStyle>
          <a:p>
            <a:pPr lvl="0"/>
            <a:r>
              <a:rPr lang="da-DK"/>
              <a:t>Klik for at redigere teksttypografierne i masteren</a:t>
            </a:r>
          </a:p>
        </p:txBody>
      </p:sp>
      <p:sp>
        <p:nvSpPr>
          <p:cNvPr id="2" name="Pladsholder til slidenummer 1">
            <a:extLst>
              <a:ext uri="{FF2B5EF4-FFF2-40B4-BE49-F238E27FC236}">
                <a16:creationId xmlns:a16="http://schemas.microsoft.com/office/drawing/2014/main" id="{629043FF-4C92-64CC-94A4-C9B207E861A9}"/>
              </a:ext>
            </a:extLst>
          </p:cNvPr>
          <p:cNvSpPr>
            <a:spLocks noGrp="1"/>
          </p:cNvSpPr>
          <p:nvPr>
            <p:ph type="sldNum" sz="quarter" idx="13"/>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17726480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C5E42950-5265-A136-3026-AB6D378600E3}"/>
              </a:ext>
            </a:extLst>
          </p:cNvPr>
          <p:cNvSpPr>
            <a:spLocks noGrp="1"/>
          </p:cNvSpPr>
          <p:nvPr>
            <p:ph type="ftr" sz="quarter" idx="10"/>
          </p:nvPr>
        </p:nvSpPr>
        <p:spPr/>
        <p:txBody>
          <a:bodyPr/>
          <a:lstStyle/>
          <a:p>
            <a:endParaRPr lang="da-DK"/>
          </a:p>
        </p:txBody>
      </p:sp>
      <p:sp>
        <p:nvSpPr>
          <p:cNvPr id="2" name="Pladsholder til slidenummer 1">
            <a:extLst>
              <a:ext uri="{FF2B5EF4-FFF2-40B4-BE49-F238E27FC236}">
                <a16:creationId xmlns:a16="http://schemas.microsoft.com/office/drawing/2014/main" id="{D1089577-763A-04A3-3ED2-76F0076A4C5D}"/>
              </a:ext>
            </a:extLst>
          </p:cNvPr>
          <p:cNvSpPr>
            <a:spLocks noGrp="1"/>
          </p:cNvSpPr>
          <p:nvPr>
            <p:ph type="sldNum" sz="quarter" idx="11"/>
          </p:nvPr>
        </p:nvSpPr>
        <p:spPr/>
        <p:txBody>
          <a:bodyPr/>
          <a:lstStyle/>
          <a:p>
            <a:pPr>
              <a:defRPr/>
            </a:pPr>
            <a:r>
              <a:rPr lang="da-DK" sz="1100"/>
              <a:t> Side </a:t>
            </a:r>
            <a:fld id="{F6B4D4D4-39F9-4408-98FA-A4031E96940E}" type="slidenum">
              <a:rPr lang="da-DK" sz="1100" smtClean="0"/>
              <a:pPr>
                <a:defRPr/>
              </a:pPr>
              <a:t>‹nr.›</a:t>
            </a:fld>
            <a:endParaRPr lang="da-DK" sz="1100"/>
          </a:p>
        </p:txBody>
      </p:sp>
    </p:spTree>
    <p:extLst>
      <p:ext uri="{BB962C8B-B14F-4D97-AF65-F5344CB8AC3E}">
        <p14:creationId xmlns:p14="http://schemas.microsoft.com/office/powerpoint/2010/main" val="3786275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6" Type="http://schemas.openxmlformats.org/officeDocument/2006/relationships/image" Target="../media/image2.sv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image" Target="../media/image2.svg"/><Relationship Id="rId2" Type="http://schemas.openxmlformats.org/officeDocument/2006/relationships/slideLayout" Target="../slideLayouts/slideLayout114.xml"/><Relationship Id="rId16" Type="http://schemas.openxmlformats.org/officeDocument/2006/relationships/image" Target="../media/image1.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theme" Target="../theme/theme11.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sv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7.xml"/><Relationship Id="rId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7.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image" Target="../media/image2.sv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1.pn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6" Type="http://schemas.openxmlformats.org/officeDocument/2006/relationships/image" Target="../media/image2.svg"/><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image" Target="../media/image1.png"/><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3B88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FFFFFF"/>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10" name="Grafik 25">
            <a:extLst>
              <a:ext uri="{FF2B5EF4-FFF2-40B4-BE49-F238E27FC236}">
                <a16:creationId xmlns:a16="http://schemas.microsoft.com/office/drawing/2014/main" id="{02DE7619-2CAC-814A-B24D-DC965ABB1B06}"/>
              </a:ext>
            </a:extLst>
          </p:cNvPr>
          <p:cNvGrpSpPr/>
          <p:nvPr/>
        </p:nvGrpSpPr>
        <p:grpSpPr>
          <a:xfrm>
            <a:off x="559560" y="6062888"/>
            <a:ext cx="1331143" cy="285299"/>
            <a:chOff x="535304" y="6062885"/>
            <a:chExt cx="1331143" cy="285299"/>
          </a:xfrm>
        </p:grpSpPr>
        <p:grpSp>
          <p:nvGrpSpPr>
            <p:cNvPr id="11" name="Grafik 25">
              <a:extLst>
                <a:ext uri="{FF2B5EF4-FFF2-40B4-BE49-F238E27FC236}">
                  <a16:creationId xmlns:a16="http://schemas.microsoft.com/office/drawing/2014/main" id="{D605E2AE-52E1-12DA-BACD-B5B01C31BDCE}"/>
                </a:ext>
              </a:extLst>
            </p:cNvPr>
            <p:cNvGrpSpPr/>
            <p:nvPr/>
          </p:nvGrpSpPr>
          <p:grpSpPr>
            <a:xfrm>
              <a:off x="931394" y="6164292"/>
              <a:ext cx="935053" cy="176482"/>
              <a:chOff x="931394" y="6164292"/>
              <a:chExt cx="935053" cy="176482"/>
            </a:xfrm>
            <a:solidFill>
              <a:srgbClr val="000000"/>
            </a:solidFill>
          </p:grpSpPr>
          <p:sp>
            <p:nvSpPr>
              <p:cNvPr id="12" name="Kombinationstegning: figur 11">
                <a:extLst>
                  <a:ext uri="{FF2B5EF4-FFF2-40B4-BE49-F238E27FC236}">
                    <a16:creationId xmlns:a16="http://schemas.microsoft.com/office/drawing/2014/main" id="{461C76A0-2170-43D9-82BB-2FA26E0358BB}"/>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9226C867-E9F9-2BD0-6993-D29B391D098B}"/>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772B5369-3ADC-E814-BE7A-F6231A4792C2}"/>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39E11856-84B8-6D47-391C-9FD61FA6B403}"/>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AE49194A-F55D-F797-B66B-5AD9D945D485}"/>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6FBAB14F-58CE-28E6-0009-36335A79A318}"/>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04CD2C5D-CC46-3208-8020-5649954559C5}"/>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20" name="Kombinationstegning: figur 19">
                <a:extLst>
                  <a:ext uri="{FF2B5EF4-FFF2-40B4-BE49-F238E27FC236}">
                    <a16:creationId xmlns:a16="http://schemas.microsoft.com/office/drawing/2014/main" id="{8C80D23C-8AA6-1D1A-A001-61C42D569702}"/>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21" name="Kombinationstegning: figur 20">
                <a:extLst>
                  <a:ext uri="{FF2B5EF4-FFF2-40B4-BE49-F238E27FC236}">
                    <a16:creationId xmlns:a16="http://schemas.microsoft.com/office/drawing/2014/main" id="{12E001C4-FD94-E928-0790-056F09EA46FF}"/>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22" name="Grafik 25">
              <a:extLst>
                <a:ext uri="{FF2B5EF4-FFF2-40B4-BE49-F238E27FC236}">
                  <a16:creationId xmlns:a16="http://schemas.microsoft.com/office/drawing/2014/main" id="{97B465A9-FF0B-8902-60FB-AFE49498550E}"/>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BEF187C7-0825-1EE3-A1D4-41B64C9BF649}"/>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F279F957-1F37-AB41-C5B8-3C48532053E0}"/>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728A3482-BACD-F5F9-7E81-5E726B661F99}"/>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121" name="Tekstfelt 120">
            <a:extLst>
              <a:ext uri="{FF2B5EF4-FFF2-40B4-BE49-F238E27FC236}">
                <a16:creationId xmlns:a16="http://schemas.microsoft.com/office/drawing/2014/main" id="{B4137A6E-231D-4427-F84A-2008A9C45D05}"/>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FFFFFF"/>
                </a:solidFill>
              </a:defRPr>
            </a:lvl1pPr>
          </a:lstStyle>
          <a:p>
            <a:pPr>
              <a:defRPr/>
            </a:pPr>
            <a:r>
              <a:rPr lang="da-DK" sz="1100"/>
              <a:t> Side </a:t>
            </a:r>
            <a:fld id="{F6B4D4D4-39F9-4408-98FA-A4031E96940E}" type="slidenum">
              <a:rPr lang="da-DK" sz="1100" smtClean="0"/>
              <a:pPr>
                <a:defRPr/>
              </a:pPr>
              <a:t>‹nr.›</a:t>
            </a:fld>
            <a:endParaRPr lang="da-DK" sz="1100"/>
          </a:p>
        </p:txBody>
      </p:sp>
      <p:grpSp>
        <p:nvGrpSpPr>
          <p:cNvPr id="49" name="Gruppe 48">
            <a:extLst>
              <a:ext uri="{FF2B5EF4-FFF2-40B4-BE49-F238E27FC236}">
                <a16:creationId xmlns:a16="http://schemas.microsoft.com/office/drawing/2014/main" id="{BA890162-0078-7D18-EF70-02CBECE9B9B1}"/>
              </a:ext>
            </a:extLst>
          </p:cNvPr>
          <p:cNvGrpSpPr/>
          <p:nvPr userDrawn="1"/>
        </p:nvGrpSpPr>
        <p:grpSpPr>
          <a:xfrm>
            <a:off x="-3931494" y="2045605"/>
            <a:ext cx="3155024" cy="4825097"/>
            <a:chOff x="-3931494" y="2045605"/>
            <a:chExt cx="3155024" cy="4825097"/>
          </a:xfrm>
        </p:grpSpPr>
        <p:sp>
          <p:nvSpPr>
            <p:cNvPr id="6" name="Kombinationstegning: figur 5">
              <a:extLst>
                <a:ext uri="{FF2B5EF4-FFF2-40B4-BE49-F238E27FC236}">
                  <a16:creationId xmlns:a16="http://schemas.microsoft.com/office/drawing/2014/main" id="{58EF2052-ACF7-5C59-99DF-BD5D15A7A677}"/>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4900C36F-5B8A-4170-D3CC-F1F07AA03CB5}"/>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0BA159C5-3147-84B7-C400-0500943EA9FB}"/>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28" name="Grafik 51">
              <a:extLst>
                <a:ext uri="{FF2B5EF4-FFF2-40B4-BE49-F238E27FC236}">
                  <a16:creationId xmlns:a16="http://schemas.microsoft.com/office/drawing/2014/main" id="{00E29D7E-B636-2FD8-5DDB-5C3C80E9067E}"/>
                </a:ext>
              </a:extLst>
            </p:cNvPr>
            <p:cNvGrpSpPr/>
            <p:nvPr/>
          </p:nvGrpSpPr>
          <p:grpSpPr>
            <a:xfrm rot="5400000">
              <a:off x="-2494595" y="3768855"/>
              <a:ext cx="1378599" cy="689299"/>
              <a:chOff x="-3388919" y="3563828"/>
              <a:chExt cx="1378599" cy="689299"/>
            </a:xfrm>
          </p:grpSpPr>
          <p:sp>
            <p:nvSpPr>
              <p:cNvPr id="45" name="Kombinationstegning: figur 44">
                <a:extLst>
                  <a:ext uri="{FF2B5EF4-FFF2-40B4-BE49-F238E27FC236}">
                    <a16:creationId xmlns:a16="http://schemas.microsoft.com/office/drawing/2014/main" id="{4DCFDD6B-B09D-A8F7-E6B0-7EAA06E84736}"/>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955EEBEF-8C61-B292-A28E-CFA6CB661FAD}"/>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47" name="Kombinationstegning: figur 46">
                <a:extLst>
                  <a:ext uri="{FF2B5EF4-FFF2-40B4-BE49-F238E27FC236}">
                    <a16:creationId xmlns:a16="http://schemas.microsoft.com/office/drawing/2014/main" id="{8C3A755B-B206-A541-006A-6E717197B0E3}"/>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48" name="Kombinationstegning: figur 47">
                <a:extLst>
                  <a:ext uri="{FF2B5EF4-FFF2-40B4-BE49-F238E27FC236}">
                    <a16:creationId xmlns:a16="http://schemas.microsoft.com/office/drawing/2014/main" id="{A7F4FF0C-161A-11F7-8E2E-9A3A0E0181C1}"/>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0" name="Kombinationstegning: figur 29">
              <a:extLst>
                <a:ext uri="{FF2B5EF4-FFF2-40B4-BE49-F238E27FC236}">
                  <a16:creationId xmlns:a16="http://schemas.microsoft.com/office/drawing/2014/main" id="{39598653-DDB3-5E6D-9EE5-E823058D2188}"/>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1" name="Kombinationstegning: figur 30">
              <a:extLst>
                <a:ext uri="{FF2B5EF4-FFF2-40B4-BE49-F238E27FC236}">
                  <a16:creationId xmlns:a16="http://schemas.microsoft.com/office/drawing/2014/main" id="{1ACCBE62-FBE0-92AA-2EF6-BF425B6424EC}"/>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2" name="Kombinationstegning: figur 31">
              <a:extLst>
                <a:ext uri="{FF2B5EF4-FFF2-40B4-BE49-F238E27FC236}">
                  <a16:creationId xmlns:a16="http://schemas.microsoft.com/office/drawing/2014/main" id="{3A7F3FE7-6BBF-3DCD-924E-5AF2567A624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33" name="Kombinationstegning: figur 32">
              <a:extLst>
                <a:ext uri="{FF2B5EF4-FFF2-40B4-BE49-F238E27FC236}">
                  <a16:creationId xmlns:a16="http://schemas.microsoft.com/office/drawing/2014/main" id="{5861D1CA-8405-8641-0896-288B4F0AFCBB}"/>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B8BB2B8F-4EAD-DB72-17EB-E331C48198E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5" name="Kombinationstegning: figur 34">
              <a:extLst>
                <a:ext uri="{FF2B5EF4-FFF2-40B4-BE49-F238E27FC236}">
                  <a16:creationId xmlns:a16="http://schemas.microsoft.com/office/drawing/2014/main" id="{39CDB769-DCDB-E9FF-C14D-2944148B7057}"/>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36" name="Kombinationstegning: figur 35">
              <a:extLst>
                <a:ext uri="{FF2B5EF4-FFF2-40B4-BE49-F238E27FC236}">
                  <a16:creationId xmlns:a16="http://schemas.microsoft.com/office/drawing/2014/main" id="{CD5AE5DA-8E22-E973-131C-C174CDCA3A36}"/>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37" name="Kombinationstegning: figur 36">
              <a:extLst>
                <a:ext uri="{FF2B5EF4-FFF2-40B4-BE49-F238E27FC236}">
                  <a16:creationId xmlns:a16="http://schemas.microsoft.com/office/drawing/2014/main" id="{AC14162E-CC05-4187-57A3-86FDDC23D1EE}"/>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38" name="Kombinationstegning: figur 37">
              <a:extLst>
                <a:ext uri="{FF2B5EF4-FFF2-40B4-BE49-F238E27FC236}">
                  <a16:creationId xmlns:a16="http://schemas.microsoft.com/office/drawing/2014/main" id="{E6767B48-A366-A336-23C3-8F4A0F44617F}"/>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4A42B715-30A3-271D-8162-AD5FCC6E7652}"/>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65F3A431-9697-7857-5F45-1AE08FDAF228}"/>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0EB34518-E04B-5A8F-CA54-88DB4854BDF2}"/>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Rektangel 6">
              <a:extLst>
                <a:ext uri="{FF2B5EF4-FFF2-40B4-BE49-F238E27FC236}">
                  <a16:creationId xmlns:a16="http://schemas.microsoft.com/office/drawing/2014/main" id="{F1784299-923E-B80F-2AAB-900EBCF9A469}"/>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D761338E-21CB-C0FE-7650-F9E86155BB04}"/>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cxnSp>
        <p:nvCxnSpPr>
          <p:cNvPr id="26" name="Lige forbindelse 25">
            <a:extLst>
              <a:ext uri="{FF2B5EF4-FFF2-40B4-BE49-F238E27FC236}">
                <a16:creationId xmlns:a16="http://schemas.microsoft.com/office/drawing/2014/main" id="{559E0A59-E279-56AF-F297-76C1C21BB8D5}"/>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983447" y="4800058"/>
            <a:ext cx="1405480" cy="1405480"/>
          </a:xfrm>
          <a:prstGeom prst="rect">
            <a:avLst/>
          </a:prstGeom>
        </p:spPr>
      </p:pic>
    </p:spTree>
    <p:extLst>
      <p:ext uri="{BB962C8B-B14F-4D97-AF65-F5344CB8AC3E}">
        <p14:creationId xmlns:p14="http://schemas.microsoft.com/office/powerpoint/2010/main" val="172229058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userDrawn="1">
          <p15:clr>
            <a:srgbClr val="F26B43"/>
          </p15:clr>
        </p15:guide>
        <p15:guide id="2" pos="3840" userDrawn="1">
          <p15:clr>
            <a:srgbClr val="F26B43"/>
          </p15:clr>
        </p15:guide>
        <p15:guide id="3" pos="756" userDrawn="1">
          <p15:clr>
            <a:srgbClr val="F26B43"/>
          </p15:clr>
        </p15:guide>
        <p15:guide id="4" orient="horz" pos="3884" userDrawn="1">
          <p15:clr>
            <a:srgbClr val="F26B43"/>
          </p15:clr>
        </p15:guide>
        <p15:guide id="5" orient="horz" pos="863" userDrawn="1">
          <p15:clr>
            <a:srgbClr val="F26B43"/>
          </p15:clr>
        </p15:guide>
        <p15:guide id="6" orient="horz" pos="1275" userDrawn="1">
          <p15:clr>
            <a:srgbClr val="F26B43"/>
          </p15:clr>
        </p15:guide>
        <p15:guide id="7" orient="horz" pos="1727" userDrawn="1">
          <p15:clr>
            <a:srgbClr val="F26B43"/>
          </p15:clr>
        </p15:guide>
        <p15:guide id="8" orient="horz" pos="2160" userDrawn="1">
          <p15:clr>
            <a:srgbClr val="F26B43"/>
          </p15:clr>
        </p15:guide>
        <p15:guide id="9" orient="horz" pos="2591" userDrawn="1">
          <p15:clr>
            <a:srgbClr val="F26B43"/>
          </p15:clr>
        </p15:guide>
        <p15:guide id="10" orient="horz" pos="3023" userDrawn="1">
          <p15:clr>
            <a:srgbClr val="F26B43"/>
          </p15:clr>
        </p15:guide>
        <p15:guide id="11" orient="horz" pos="3453" userDrawn="1">
          <p15:clr>
            <a:srgbClr val="F26B43"/>
          </p15:clr>
        </p15:guide>
        <p15:guide id="12" pos="1538" userDrawn="1">
          <p15:clr>
            <a:srgbClr val="F26B43"/>
          </p15:clr>
        </p15:guide>
        <p15:guide id="13" orient="horz" userDrawn="1">
          <p15:clr>
            <a:srgbClr val="F26B43"/>
          </p15:clr>
        </p15:guide>
        <p15:guide id="14" pos="2306" userDrawn="1">
          <p15:clr>
            <a:srgbClr val="F26B43"/>
          </p15:clr>
        </p15:guide>
        <p15:guide id="15" pos="3074" userDrawn="1">
          <p15:clr>
            <a:srgbClr val="F26B43"/>
          </p15:clr>
        </p15:guide>
        <p15:guide id="16" pos="4608" userDrawn="1">
          <p15:clr>
            <a:srgbClr val="F26B43"/>
          </p15:clr>
        </p15:guide>
        <p15:guide id="17" pos="5376" userDrawn="1">
          <p15:clr>
            <a:srgbClr val="F26B43"/>
          </p15:clr>
        </p15:guide>
        <p15:guide id="18" pos="6144" userDrawn="1">
          <p15:clr>
            <a:srgbClr val="F26B43"/>
          </p15:clr>
        </p15:guide>
        <p15:guide id="19" pos="6912" userDrawn="1">
          <p15:clr>
            <a:srgbClr val="F26B43"/>
          </p15:clr>
        </p15:guide>
        <p15:guide id="20" pos="7680" userDrawn="1">
          <p15:clr>
            <a:srgbClr val="F26B43"/>
          </p15:clr>
        </p15:guide>
        <p15:guide id="21" userDrawn="1">
          <p15:clr>
            <a:srgbClr val="F26B43"/>
          </p15:clr>
        </p15:guide>
        <p15:guide id="22" orient="horz" pos="4320" userDrawn="1">
          <p15:clr>
            <a:srgbClr val="F26B43"/>
          </p15:clr>
        </p15:guide>
        <p15:guide id="23" pos="383" userDrawn="1">
          <p15:clr>
            <a:srgbClr val="5ACBF0"/>
          </p15:clr>
        </p15:guide>
        <p15:guide id="24" orient="horz" pos="255" userDrawn="1">
          <p15:clr>
            <a:srgbClr val="5ACBF0"/>
          </p15:clr>
        </p15:guide>
        <p15:guide id="25" orient="horz" pos="3997" userDrawn="1">
          <p15:clr>
            <a:srgbClr val="5ACBF0"/>
          </p15:clr>
        </p15:guide>
        <p15:guide id="26" pos="7295" userDrawn="1">
          <p15:clr>
            <a:srgbClr val="5ACBF0"/>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1A4099"/>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27" name="Gruppe 26">
            <a:extLst>
              <a:ext uri="{FF2B5EF4-FFF2-40B4-BE49-F238E27FC236}">
                <a16:creationId xmlns:a16="http://schemas.microsoft.com/office/drawing/2014/main" id="{4E04FD9C-8CDE-9960-DA39-0AF8F494A768}"/>
              </a:ext>
            </a:extLst>
          </p:cNvPr>
          <p:cNvGrpSpPr/>
          <p:nvPr userDrawn="1"/>
        </p:nvGrpSpPr>
        <p:grpSpPr>
          <a:xfrm>
            <a:off x="-3931494" y="2045605"/>
            <a:ext cx="3155019" cy="4825097"/>
            <a:chOff x="-3931494" y="2045605"/>
            <a:chExt cx="3155019" cy="4825097"/>
          </a:xfrm>
        </p:grpSpPr>
        <p:sp>
          <p:nvSpPr>
            <p:cNvPr id="6" name="Kombinationstegning: figur 5">
              <a:extLst>
                <a:ext uri="{FF2B5EF4-FFF2-40B4-BE49-F238E27FC236}">
                  <a16:creationId xmlns:a16="http://schemas.microsoft.com/office/drawing/2014/main" id="{F9797C9E-A20B-CDC5-4D80-A94977D1B2DB}"/>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DEDCBA1F-4217-EF66-0895-CA10A7AF7360}"/>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33F3DE0E-F87B-7B53-E160-8F6760F239E5}"/>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5A2EB6C5-580D-EC02-B295-723DB64430E5}"/>
                </a:ext>
              </a:extLst>
            </p:cNvPr>
            <p:cNvGrpSpPr/>
            <p:nvPr/>
          </p:nvGrpSpPr>
          <p:grpSpPr>
            <a:xfrm rot="5400000">
              <a:off x="-2494595" y="3768855"/>
              <a:ext cx="1378599" cy="689299"/>
              <a:chOff x="-3388919" y="3563828"/>
              <a:chExt cx="1378599" cy="689299"/>
            </a:xfrm>
          </p:grpSpPr>
          <p:sp>
            <p:nvSpPr>
              <p:cNvPr id="11" name="Kombinationstegning: figur 10">
                <a:extLst>
                  <a:ext uri="{FF2B5EF4-FFF2-40B4-BE49-F238E27FC236}">
                    <a16:creationId xmlns:a16="http://schemas.microsoft.com/office/drawing/2014/main" id="{CCF04D29-B7D5-7929-35FB-D02696A95A8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9BA87330-A9AB-4507-86B4-1CBDE4A85210}"/>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F3C269F-F92A-9FC0-DEB2-3A927BE1DD88}"/>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50520A82-8A66-7F41-2AD4-E632FABDDADC}"/>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5" name="Kombinationstegning: figur 14">
              <a:extLst>
                <a:ext uri="{FF2B5EF4-FFF2-40B4-BE49-F238E27FC236}">
                  <a16:creationId xmlns:a16="http://schemas.microsoft.com/office/drawing/2014/main" id="{172D1866-D1DE-D30C-08C7-1C1B73705521}"/>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3C23AE97-224C-3E54-7384-3C0B1E3C2BB3}"/>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23B09015-90D1-64F9-314D-3509306A988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BFBC1BCB-93E8-1867-91F5-A8A21323875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8E1B08CE-8E5C-A1CF-7E7A-81B44217743F}"/>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C32964F6-D117-1A97-8356-B700F936893E}"/>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9547F24D-4472-417F-A700-DE8D760CDF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96E8C989-A516-A4C3-5D56-BF9E6A3B719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D4F4DFFB-B1D4-DD0D-9597-2C686BBE750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9C1EE616-DF78-FA1B-A08B-3420D47C680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3D6AB3A9-48E9-E502-D231-04CB4F0C8C7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BE0F1059-B3D2-D124-BE6A-60EFF94CA3C4}"/>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1A4099"/>
                </a:solidFill>
              </a:defRPr>
            </a:lvl1pPr>
          </a:lstStyle>
          <a:p>
            <a:pPr>
              <a:defRPr/>
            </a:pPr>
            <a:r>
              <a:rPr lang="da-DK" sz="1100"/>
              <a:t> Side </a:t>
            </a:r>
            <a:fld id="{F6B4D4D4-39F9-4408-98FA-A4031E96940E}" type="slidenum">
              <a:rPr lang="da-DK" sz="1100" smtClean="0"/>
              <a:pPr>
                <a:defRPr/>
              </a:pPr>
              <a:t>‹nr.›</a:t>
            </a:fld>
            <a:endParaRPr lang="da-DK" sz="1100"/>
          </a:p>
        </p:txBody>
      </p: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2850" y="5810544"/>
            <a:ext cx="738027" cy="738027"/>
          </a:xfrm>
          <a:prstGeom prst="rect">
            <a:avLst/>
          </a:prstGeom>
        </p:spPr>
      </p:pic>
    </p:spTree>
    <p:extLst>
      <p:ext uri="{BB962C8B-B14F-4D97-AF65-F5344CB8AC3E}">
        <p14:creationId xmlns:p14="http://schemas.microsoft.com/office/powerpoint/2010/main" val="278855539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p15:clr>
            <a:srgbClr val="F26B43"/>
          </p15:clr>
        </p15:guide>
        <p15:guide id="2" pos="3840">
          <p15:clr>
            <a:srgbClr val="F26B43"/>
          </p15:clr>
        </p15:guide>
        <p15:guide id="3" pos="756">
          <p15:clr>
            <a:srgbClr val="F26B43"/>
          </p15:clr>
        </p15:guide>
        <p15:guide id="4" orient="horz" pos="3884">
          <p15:clr>
            <a:srgbClr val="F26B43"/>
          </p15:clr>
        </p15:guide>
        <p15:guide id="5" orient="horz" pos="863">
          <p15:clr>
            <a:srgbClr val="F26B43"/>
          </p15:clr>
        </p15:guide>
        <p15:guide id="6" orient="horz" pos="1275">
          <p15:clr>
            <a:srgbClr val="F26B43"/>
          </p15:clr>
        </p15:guide>
        <p15:guide id="7" orient="horz" pos="1727">
          <p15:clr>
            <a:srgbClr val="F26B43"/>
          </p15:clr>
        </p15:guide>
        <p15:guide id="8" orient="horz" pos="2160">
          <p15:clr>
            <a:srgbClr val="F26B43"/>
          </p15:clr>
        </p15:guide>
        <p15:guide id="9" orient="horz" pos="2591">
          <p15:clr>
            <a:srgbClr val="F26B43"/>
          </p15:clr>
        </p15:guide>
        <p15:guide id="10" orient="horz" pos="3023">
          <p15:clr>
            <a:srgbClr val="F26B43"/>
          </p15:clr>
        </p15:guide>
        <p15:guide id="11" orient="horz" pos="3453">
          <p15:clr>
            <a:srgbClr val="F26B43"/>
          </p15:clr>
        </p15:guide>
        <p15:guide id="12" pos="1538">
          <p15:clr>
            <a:srgbClr val="F26B43"/>
          </p15:clr>
        </p15:guide>
        <p15:guide id="13" orient="horz">
          <p15:clr>
            <a:srgbClr val="F26B43"/>
          </p15:clr>
        </p15:guide>
        <p15:guide id="14" pos="2306">
          <p15:clr>
            <a:srgbClr val="F26B43"/>
          </p15:clr>
        </p15:guide>
        <p15:guide id="15" pos="3074">
          <p15:clr>
            <a:srgbClr val="F26B43"/>
          </p15:clr>
        </p15:guide>
        <p15:guide id="16" pos="4608">
          <p15:clr>
            <a:srgbClr val="F26B43"/>
          </p15:clr>
        </p15:guide>
        <p15:guide id="17" pos="5376">
          <p15:clr>
            <a:srgbClr val="F26B43"/>
          </p15:clr>
        </p15:guide>
        <p15:guide id="18" pos="6144">
          <p15:clr>
            <a:srgbClr val="F26B43"/>
          </p15:clr>
        </p15:guide>
        <p15:guide id="19" pos="6912">
          <p15:clr>
            <a:srgbClr val="F26B43"/>
          </p15:clr>
        </p15:guide>
        <p15:guide id="20" pos="7680">
          <p15:clr>
            <a:srgbClr val="F26B43"/>
          </p15:clr>
        </p15:guide>
        <p15:guide id="21">
          <p15:clr>
            <a:srgbClr val="F26B43"/>
          </p15:clr>
        </p15:guide>
        <p15:guide id="22" orient="horz" pos="4320">
          <p15:clr>
            <a:srgbClr val="F26B43"/>
          </p15:clr>
        </p15:guide>
        <p15:guide id="23" pos="383">
          <p15:clr>
            <a:srgbClr val="5ACBF0"/>
          </p15:clr>
        </p15:guide>
        <p15:guide id="24" orient="horz" pos="255">
          <p15:clr>
            <a:srgbClr val="5ACBF0"/>
          </p15:clr>
        </p15:guide>
        <p15:guide id="25" orient="horz" pos="3997">
          <p15:clr>
            <a:srgbClr val="5ACBF0"/>
          </p15:clr>
        </p15:guide>
        <p15:guide id="26" pos="7295">
          <p15:clr>
            <a:srgbClr val="5ACBF0"/>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1" y="692149"/>
            <a:ext cx="9772651" cy="998539"/>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6" y="2024064"/>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9" y="2964883"/>
            <a:ext cx="4784759" cy="239296"/>
          </a:xfrm>
          <a:prstGeom prst="rect">
            <a:avLst/>
          </a:prstGeom>
        </p:spPr>
        <p:txBody>
          <a:bodyPr vert="horz" lIns="0" tIns="0" rIns="0" bIns="0" rtlCol="0" anchor="b" anchorCtr="0"/>
          <a:lstStyle>
            <a:lvl1pPr algn="l">
              <a:defRPr sz="1100">
                <a:solidFill>
                  <a:schemeClr val="tx1"/>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9"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10" name="Grafik 25">
            <a:extLst>
              <a:ext uri="{FF2B5EF4-FFF2-40B4-BE49-F238E27FC236}">
                <a16:creationId xmlns:a16="http://schemas.microsoft.com/office/drawing/2014/main" id="{02DE7619-2CAC-814A-B24D-DC965ABB1B06}"/>
              </a:ext>
            </a:extLst>
          </p:cNvPr>
          <p:cNvGrpSpPr/>
          <p:nvPr/>
        </p:nvGrpSpPr>
        <p:grpSpPr>
          <a:xfrm>
            <a:off x="10249671" y="6062889"/>
            <a:ext cx="1331143" cy="285299"/>
            <a:chOff x="535304" y="6062885"/>
            <a:chExt cx="1331143" cy="285299"/>
          </a:xfrm>
        </p:grpSpPr>
        <p:grpSp>
          <p:nvGrpSpPr>
            <p:cNvPr id="11" name="Grafik 25">
              <a:extLst>
                <a:ext uri="{FF2B5EF4-FFF2-40B4-BE49-F238E27FC236}">
                  <a16:creationId xmlns:a16="http://schemas.microsoft.com/office/drawing/2014/main" id="{D605E2AE-52E1-12DA-BACD-B5B01C31BDCE}"/>
                </a:ext>
              </a:extLst>
            </p:cNvPr>
            <p:cNvGrpSpPr/>
            <p:nvPr/>
          </p:nvGrpSpPr>
          <p:grpSpPr>
            <a:xfrm>
              <a:off x="931394" y="6164292"/>
              <a:ext cx="935053" cy="176482"/>
              <a:chOff x="931394" y="6164292"/>
              <a:chExt cx="935053" cy="176482"/>
            </a:xfrm>
            <a:solidFill>
              <a:srgbClr val="000000"/>
            </a:solidFill>
          </p:grpSpPr>
          <p:sp>
            <p:nvSpPr>
              <p:cNvPr id="12" name="Kombinationstegning: figur 11">
                <a:extLst>
                  <a:ext uri="{FF2B5EF4-FFF2-40B4-BE49-F238E27FC236}">
                    <a16:creationId xmlns:a16="http://schemas.microsoft.com/office/drawing/2014/main" id="{461C76A0-2170-43D9-82BB-2FA26E0358BB}"/>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000000"/>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9226C867-E9F9-2BD0-6993-D29B391D098B}"/>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000000"/>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772B5369-3ADC-E814-BE7A-F6231A4792C2}"/>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000000"/>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39E11856-84B8-6D47-391C-9FD61FA6B403}"/>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000000"/>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AE49194A-F55D-F797-B66B-5AD9D945D485}"/>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000000"/>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6FBAB14F-58CE-28E6-0009-36335A79A318}"/>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000000"/>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04CD2C5D-CC46-3208-8020-5649954559C5}"/>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000000"/>
              </a:solidFill>
              <a:ln w="0" cap="flat">
                <a:noFill/>
                <a:prstDash val="solid"/>
                <a:miter/>
              </a:ln>
            </p:spPr>
            <p:txBody>
              <a:bodyPr rtlCol="0" anchor="ctr"/>
              <a:lstStyle/>
              <a:p>
                <a:endParaRPr lang="da-DK" sz="2700"/>
              </a:p>
            </p:txBody>
          </p:sp>
          <p:sp>
            <p:nvSpPr>
              <p:cNvPr id="20" name="Kombinationstegning: figur 19">
                <a:extLst>
                  <a:ext uri="{FF2B5EF4-FFF2-40B4-BE49-F238E27FC236}">
                    <a16:creationId xmlns:a16="http://schemas.microsoft.com/office/drawing/2014/main" id="{8C80D23C-8AA6-1D1A-A001-61C42D569702}"/>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000000"/>
              </a:solidFill>
              <a:ln w="0" cap="flat">
                <a:noFill/>
                <a:prstDash val="solid"/>
                <a:miter/>
              </a:ln>
            </p:spPr>
            <p:txBody>
              <a:bodyPr rtlCol="0" anchor="ctr"/>
              <a:lstStyle/>
              <a:p>
                <a:endParaRPr lang="da-DK" sz="2700"/>
              </a:p>
            </p:txBody>
          </p:sp>
          <p:sp>
            <p:nvSpPr>
              <p:cNvPr id="21" name="Kombinationstegning: figur 20">
                <a:extLst>
                  <a:ext uri="{FF2B5EF4-FFF2-40B4-BE49-F238E27FC236}">
                    <a16:creationId xmlns:a16="http://schemas.microsoft.com/office/drawing/2014/main" id="{12E001C4-FD94-E928-0790-056F09EA46FF}"/>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000000"/>
              </a:solidFill>
              <a:ln w="0" cap="flat">
                <a:noFill/>
                <a:prstDash val="solid"/>
                <a:miter/>
              </a:ln>
            </p:spPr>
            <p:txBody>
              <a:bodyPr rtlCol="0" anchor="ctr"/>
              <a:lstStyle/>
              <a:p>
                <a:endParaRPr lang="da-DK" sz="2700"/>
              </a:p>
            </p:txBody>
          </p:sp>
        </p:grpSp>
        <p:grpSp>
          <p:nvGrpSpPr>
            <p:cNvPr id="22" name="Grafik 25">
              <a:extLst>
                <a:ext uri="{FF2B5EF4-FFF2-40B4-BE49-F238E27FC236}">
                  <a16:creationId xmlns:a16="http://schemas.microsoft.com/office/drawing/2014/main" id="{97B465A9-FF0B-8902-60FB-AFE49498550E}"/>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BEF187C7-0825-1EE3-A1D4-41B64C9BF649}"/>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F279F957-1F37-AB41-C5B8-3C48532053E0}"/>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728A3482-BACD-F5F9-7E81-5E726B661F99}"/>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121" name="Tekstfelt 120">
            <a:extLst>
              <a:ext uri="{FF2B5EF4-FFF2-40B4-BE49-F238E27FC236}">
                <a16:creationId xmlns:a16="http://schemas.microsoft.com/office/drawing/2014/main" id="{B4137A6E-231D-4427-F84A-2008A9C45D05}"/>
              </a:ext>
            </a:extLst>
          </p:cNvPr>
          <p:cNvSpPr txBox="1"/>
          <p:nvPr userDrawn="1"/>
        </p:nvSpPr>
        <p:spPr>
          <a:xfrm>
            <a:off x="-3933463" y="-687387"/>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04"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567970" y="5974535"/>
            <a:ext cx="930311" cy="373653"/>
          </a:xfrm>
          <a:prstGeom prst="rect">
            <a:avLst/>
          </a:prstGeom>
        </p:spPr>
        <p:txBody>
          <a:bodyPr vert="horz" lIns="0" tIns="0" rIns="0" bIns="0" rtlCol="0" anchor="b" anchorCtr="0"/>
          <a:lstStyle>
            <a:lvl1pPr algn="l">
              <a:defRPr sz="1200">
                <a:solidFill>
                  <a:schemeClr val="tx1"/>
                </a:solidFill>
              </a:defRPr>
            </a:lvl1pPr>
          </a:lstStyle>
          <a:p>
            <a:pPr>
              <a:defRPr/>
            </a:pPr>
            <a:r>
              <a:rPr lang="da-DK" sz="1100"/>
              <a:t> Side </a:t>
            </a:r>
            <a:fld id="{F6B4D4D4-39F9-4408-98FA-A4031E96940E}" type="slidenum">
              <a:rPr lang="da-DK" sz="1100" smtClean="0"/>
              <a:pPr>
                <a:defRPr/>
              </a:pPr>
              <a:t>‹nr.›</a:t>
            </a:fld>
            <a:endParaRPr lang="da-DK" sz="1100"/>
          </a:p>
        </p:txBody>
      </p:sp>
      <p:grpSp>
        <p:nvGrpSpPr>
          <p:cNvPr id="47" name="Gruppe 46">
            <a:extLst>
              <a:ext uri="{FF2B5EF4-FFF2-40B4-BE49-F238E27FC236}">
                <a16:creationId xmlns:a16="http://schemas.microsoft.com/office/drawing/2014/main" id="{6DD30C16-D99B-6B82-932D-F5361C31D980}"/>
              </a:ext>
            </a:extLst>
          </p:cNvPr>
          <p:cNvGrpSpPr/>
          <p:nvPr userDrawn="1"/>
        </p:nvGrpSpPr>
        <p:grpSpPr>
          <a:xfrm>
            <a:off x="-3931495" y="2045606"/>
            <a:ext cx="3155024" cy="4825097"/>
            <a:chOff x="-3931494" y="2045605"/>
            <a:chExt cx="3155024" cy="4825097"/>
          </a:xfrm>
        </p:grpSpPr>
        <p:sp>
          <p:nvSpPr>
            <p:cNvPr id="6" name="Kombinationstegning: figur 5">
              <a:extLst>
                <a:ext uri="{FF2B5EF4-FFF2-40B4-BE49-F238E27FC236}">
                  <a16:creationId xmlns:a16="http://schemas.microsoft.com/office/drawing/2014/main" id="{4F861DAE-0B88-49D9-7009-202C0C865F3F}"/>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sz="1404"/>
            </a:p>
          </p:txBody>
        </p:sp>
        <p:sp>
          <p:nvSpPr>
            <p:cNvPr id="27" name="Kombinationstegning: figur 26">
              <a:extLst>
                <a:ext uri="{FF2B5EF4-FFF2-40B4-BE49-F238E27FC236}">
                  <a16:creationId xmlns:a16="http://schemas.microsoft.com/office/drawing/2014/main" id="{466703E9-DAE2-79C6-5A48-ECB8BDA9448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28" name="Kombinationstegning: figur 27">
              <a:extLst>
                <a:ext uri="{FF2B5EF4-FFF2-40B4-BE49-F238E27FC236}">
                  <a16:creationId xmlns:a16="http://schemas.microsoft.com/office/drawing/2014/main" id="{4946D8BA-53E8-A091-2979-6CFACAA4DF16}"/>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sz="1404"/>
            </a:p>
          </p:txBody>
        </p:sp>
        <p:grpSp>
          <p:nvGrpSpPr>
            <p:cNvPr id="29" name="Grafik 51">
              <a:extLst>
                <a:ext uri="{FF2B5EF4-FFF2-40B4-BE49-F238E27FC236}">
                  <a16:creationId xmlns:a16="http://schemas.microsoft.com/office/drawing/2014/main" id="{26124F3E-07C5-C24C-178A-5E7AD58582FE}"/>
                </a:ext>
              </a:extLst>
            </p:cNvPr>
            <p:cNvGrpSpPr/>
            <p:nvPr/>
          </p:nvGrpSpPr>
          <p:grpSpPr>
            <a:xfrm rot="5400000">
              <a:off x="-2494595" y="3768855"/>
              <a:ext cx="1378599" cy="689299"/>
              <a:chOff x="-3388919" y="3563828"/>
              <a:chExt cx="1378599" cy="689299"/>
            </a:xfrm>
          </p:grpSpPr>
          <p:sp>
            <p:nvSpPr>
              <p:cNvPr id="30" name="Kombinationstegning: figur 29">
                <a:extLst>
                  <a:ext uri="{FF2B5EF4-FFF2-40B4-BE49-F238E27FC236}">
                    <a16:creationId xmlns:a16="http://schemas.microsoft.com/office/drawing/2014/main" id="{110002EF-AFE4-CE1F-EB7A-CBD0738126E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sz="1404"/>
              </a:p>
            </p:txBody>
          </p:sp>
          <p:sp>
            <p:nvSpPr>
              <p:cNvPr id="32" name="Kombinationstegning: figur 31">
                <a:extLst>
                  <a:ext uri="{FF2B5EF4-FFF2-40B4-BE49-F238E27FC236}">
                    <a16:creationId xmlns:a16="http://schemas.microsoft.com/office/drawing/2014/main" id="{0332FD41-9B26-99EE-B213-8DCB3F65C9C4}"/>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sz="1404"/>
              </a:p>
            </p:txBody>
          </p:sp>
          <p:sp>
            <p:nvSpPr>
              <p:cNvPr id="33" name="Kombinationstegning: figur 32">
                <a:extLst>
                  <a:ext uri="{FF2B5EF4-FFF2-40B4-BE49-F238E27FC236}">
                    <a16:creationId xmlns:a16="http://schemas.microsoft.com/office/drawing/2014/main" id="{2598F141-0360-2157-891D-A08E5A8BB82A}"/>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sz="1404"/>
              </a:p>
            </p:txBody>
          </p:sp>
          <p:sp>
            <p:nvSpPr>
              <p:cNvPr id="34" name="Kombinationstegning: figur 33">
                <a:extLst>
                  <a:ext uri="{FF2B5EF4-FFF2-40B4-BE49-F238E27FC236}">
                    <a16:creationId xmlns:a16="http://schemas.microsoft.com/office/drawing/2014/main" id="{75DF4557-BCCC-EC94-068E-350AEE1C2E26}"/>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sz="1404"/>
              </a:p>
            </p:txBody>
          </p:sp>
        </p:grpSp>
        <p:sp>
          <p:nvSpPr>
            <p:cNvPr id="35" name="Kombinationstegning: figur 34">
              <a:extLst>
                <a:ext uri="{FF2B5EF4-FFF2-40B4-BE49-F238E27FC236}">
                  <a16:creationId xmlns:a16="http://schemas.microsoft.com/office/drawing/2014/main" id="{898BB193-4B38-52B7-51ED-54B4E07BFC57}"/>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sz="1404"/>
            </a:p>
          </p:txBody>
        </p:sp>
        <p:sp>
          <p:nvSpPr>
            <p:cNvPr id="36" name="Kombinationstegning: figur 35">
              <a:extLst>
                <a:ext uri="{FF2B5EF4-FFF2-40B4-BE49-F238E27FC236}">
                  <a16:creationId xmlns:a16="http://schemas.microsoft.com/office/drawing/2014/main" id="{72184235-1823-C6C9-AF49-44D858225DC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37" name="Kombinationstegning: figur 36">
              <a:extLst>
                <a:ext uri="{FF2B5EF4-FFF2-40B4-BE49-F238E27FC236}">
                  <a16:creationId xmlns:a16="http://schemas.microsoft.com/office/drawing/2014/main" id="{AD8782EF-6394-8EF0-B008-89B2515F5F99}"/>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sz="1404"/>
            </a:p>
          </p:txBody>
        </p:sp>
        <p:sp>
          <p:nvSpPr>
            <p:cNvPr id="38" name="Kombinationstegning: figur 37">
              <a:extLst>
                <a:ext uri="{FF2B5EF4-FFF2-40B4-BE49-F238E27FC236}">
                  <a16:creationId xmlns:a16="http://schemas.microsoft.com/office/drawing/2014/main" id="{285BDE51-DFD7-C46A-9DDC-99CE021E89EA}"/>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sz="1404"/>
            </a:p>
          </p:txBody>
        </p:sp>
        <p:sp>
          <p:nvSpPr>
            <p:cNvPr id="39" name="Kombinationstegning: figur 38">
              <a:extLst>
                <a:ext uri="{FF2B5EF4-FFF2-40B4-BE49-F238E27FC236}">
                  <a16:creationId xmlns:a16="http://schemas.microsoft.com/office/drawing/2014/main" id="{2C00B1C2-EF4C-379D-E851-D5EBD2D25212}"/>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sz="1404"/>
            </a:p>
          </p:txBody>
        </p:sp>
        <p:sp>
          <p:nvSpPr>
            <p:cNvPr id="40" name="Kombinationstegning: figur 39">
              <a:extLst>
                <a:ext uri="{FF2B5EF4-FFF2-40B4-BE49-F238E27FC236}">
                  <a16:creationId xmlns:a16="http://schemas.microsoft.com/office/drawing/2014/main" id="{CEB99CF7-9A98-67EB-8AAA-42032135BA8C}"/>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sz="1404"/>
            </a:p>
          </p:txBody>
        </p:sp>
        <p:sp>
          <p:nvSpPr>
            <p:cNvPr id="41" name="Kombinationstegning: figur 40">
              <a:extLst>
                <a:ext uri="{FF2B5EF4-FFF2-40B4-BE49-F238E27FC236}">
                  <a16:creationId xmlns:a16="http://schemas.microsoft.com/office/drawing/2014/main" id="{F2A3FAD9-4DEE-9F6C-9BDA-9AD3ADEB84C9}"/>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sz="1404"/>
            </a:p>
          </p:txBody>
        </p:sp>
        <p:sp>
          <p:nvSpPr>
            <p:cNvPr id="42" name="Kombinationstegning: figur 41">
              <a:extLst>
                <a:ext uri="{FF2B5EF4-FFF2-40B4-BE49-F238E27FC236}">
                  <a16:creationId xmlns:a16="http://schemas.microsoft.com/office/drawing/2014/main" id="{526862A4-A1A1-A19B-2F22-A62AEEE05CF5}"/>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sz="1404"/>
            </a:p>
          </p:txBody>
        </p:sp>
        <p:sp>
          <p:nvSpPr>
            <p:cNvPr id="43" name="Kombinationstegning: figur 42">
              <a:extLst>
                <a:ext uri="{FF2B5EF4-FFF2-40B4-BE49-F238E27FC236}">
                  <a16:creationId xmlns:a16="http://schemas.microsoft.com/office/drawing/2014/main" id="{88D03051-0EF8-2D07-FBAB-A14D683B1AE4}"/>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sz="1404"/>
            </a:p>
          </p:txBody>
        </p:sp>
        <p:sp>
          <p:nvSpPr>
            <p:cNvPr id="44" name="Kombinationstegning: figur 43">
              <a:extLst>
                <a:ext uri="{FF2B5EF4-FFF2-40B4-BE49-F238E27FC236}">
                  <a16:creationId xmlns:a16="http://schemas.microsoft.com/office/drawing/2014/main" id="{7BA7BE4B-5FB4-4998-AC8F-18BC3A271CC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sz="1404"/>
            </a:p>
          </p:txBody>
        </p:sp>
        <p:sp>
          <p:nvSpPr>
            <p:cNvPr id="45" name="Kombinationstegning: figur 44">
              <a:extLst>
                <a:ext uri="{FF2B5EF4-FFF2-40B4-BE49-F238E27FC236}">
                  <a16:creationId xmlns:a16="http://schemas.microsoft.com/office/drawing/2014/main" id="{AF1363A1-B6F9-84F7-D3C5-921F68B4465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sz="1404"/>
            </a:p>
          </p:txBody>
        </p:sp>
        <p:sp>
          <p:nvSpPr>
            <p:cNvPr id="46" name="Kombinationstegning: figur 45">
              <a:extLst>
                <a:ext uri="{FF2B5EF4-FFF2-40B4-BE49-F238E27FC236}">
                  <a16:creationId xmlns:a16="http://schemas.microsoft.com/office/drawing/2014/main" id="{8E20BEEA-E5F9-863B-832A-430AEB76DC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sz="1404"/>
            </a:p>
          </p:txBody>
        </p:sp>
        <p:sp>
          <p:nvSpPr>
            <p:cNvPr id="7" name="Rektangel 6">
              <a:extLst>
                <a:ext uri="{FF2B5EF4-FFF2-40B4-BE49-F238E27FC236}">
                  <a16:creationId xmlns:a16="http://schemas.microsoft.com/office/drawing/2014/main" id="{F1784299-923E-B80F-2AAB-900EBCF9A469}"/>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9" name="Rektangel 8">
              <a:extLst>
                <a:ext uri="{FF2B5EF4-FFF2-40B4-BE49-F238E27FC236}">
                  <a16:creationId xmlns:a16="http://schemas.microsoft.com/office/drawing/2014/main" id="{D761338E-21CB-C0FE-7650-F9E86155BB04}"/>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sp>
          <p:nvSpPr>
            <p:cNvPr id="19" name="Rektangel 18">
              <a:extLst>
                <a:ext uri="{FF2B5EF4-FFF2-40B4-BE49-F238E27FC236}">
                  <a16:creationId xmlns:a16="http://schemas.microsoft.com/office/drawing/2014/main" id="{C03A75CB-21B1-9F42-EBCC-DEDC02E96DBA}"/>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4"/>
            </a:p>
          </p:txBody>
        </p:sp>
      </p:grpSp>
      <p:cxnSp>
        <p:nvCxnSpPr>
          <p:cNvPr id="26" name="Lige forbindelse 25">
            <a:extLst>
              <a:ext uri="{FF2B5EF4-FFF2-40B4-BE49-F238E27FC236}">
                <a16:creationId xmlns:a16="http://schemas.microsoft.com/office/drawing/2014/main" id="{559E0A59-E279-56AF-F297-76C1C21BB8D5}"/>
              </a:ext>
            </a:extLst>
          </p:cNvPr>
          <p:cNvCxnSpPr>
            <a:cxnSpLocks/>
          </p:cNvCxnSpPr>
          <p:nvPr userDrawn="1"/>
        </p:nvCxnSpPr>
        <p:spPr>
          <a:xfrm>
            <a:off x="-1136193" y="1508126"/>
            <a:ext cx="0" cy="365127"/>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pic>
        <p:nvPicPr>
          <p:cNvPr id="31" name="Grafik 30">
            <a:extLst>
              <a:ext uri="{FF2B5EF4-FFF2-40B4-BE49-F238E27FC236}">
                <a16:creationId xmlns:a16="http://schemas.microsoft.com/office/drawing/2014/main" id="{97EA8CAA-FF79-AEF7-18D1-2F7F03AC8019}"/>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983447" y="4800059"/>
            <a:ext cx="1405480" cy="1405480"/>
          </a:xfrm>
          <a:prstGeom prst="rect">
            <a:avLst/>
          </a:prstGeom>
        </p:spPr>
      </p:pic>
    </p:spTree>
    <p:extLst>
      <p:ext uri="{BB962C8B-B14F-4D97-AF65-F5344CB8AC3E}">
        <p14:creationId xmlns:p14="http://schemas.microsoft.com/office/powerpoint/2010/main" val="316215160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hf hdr="0" dt="0"/>
  <p:txStyles>
    <p:titleStyle>
      <a:lvl1pPr algn="l" defTabSz="914469"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17" indent="-228617" algn="l" defTabSz="91446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51" indent="-228617" algn="l" defTabSz="9144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86" indent="-228617" algn="l" defTabSz="9144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20"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55"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89"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24"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57"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91" indent="-228617" algn="l" defTabSz="9144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69" rtl="0" eaLnBrk="1" latinLnBrk="0" hangingPunct="1">
        <a:defRPr sz="1800" kern="1200">
          <a:solidFill>
            <a:schemeClr val="tx1"/>
          </a:solidFill>
          <a:latin typeface="+mn-lt"/>
          <a:ea typeface="+mn-ea"/>
          <a:cs typeface="+mn-cs"/>
        </a:defRPr>
      </a:lvl1pPr>
      <a:lvl2pPr marL="457235" algn="l" defTabSz="914469" rtl="0" eaLnBrk="1" latinLnBrk="0" hangingPunct="1">
        <a:defRPr sz="1800" kern="1200">
          <a:solidFill>
            <a:schemeClr val="tx1"/>
          </a:solidFill>
          <a:latin typeface="+mn-lt"/>
          <a:ea typeface="+mn-ea"/>
          <a:cs typeface="+mn-cs"/>
        </a:defRPr>
      </a:lvl2pPr>
      <a:lvl3pPr marL="914469" algn="l" defTabSz="914469" rtl="0" eaLnBrk="1" latinLnBrk="0" hangingPunct="1">
        <a:defRPr sz="1800" kern="1200">
          <a:solidFill>
            <a:schemeClr val="tx1"/>
          </a:solidFill>
          <a:latin typeface="+mn-lt"/>
          <a:ea typeface="+mn-ea"/>
          <a:cs typeface="+mn-cs"/>
        </a:defRPr>
      </a:lvl3pPr>
      <a:lvl4pPr marL="1371704" algn="l" defTabSz="914469" rtl="0" eaLnBrk="1" latinLnBrk="0" hangingPunct="1">
        <a:defRPr sz="1800" kern="1200">
          <a:solidFill>
            <a:schemeClr val="tx1"/>
          </a:solidFill>
          <a:latin typeface="+mn-lt"/>
          <a:ea typeface="+mn-ea"/>
          <a:cs typeface="+mn-cs"/>
        </a:defRPr>
      </a:lvl4pPr>
      <a:lvl5pPr marL="1828937" algn="l" defTabSz="914469" rtl="0" eaLnBrk="1" latinLnBrk="0" hangingPunct="1">
        <a:defRPr sz="1800" kern="1200">
          <a:solidFill>
            <a:schemeClr val="tx1"/>
          </a:solidFill>
          <a:latin typeface="+mn-lt"/>
          <a:ea typeface="+mn-ea"/>
          <a:cs typeface="+mn-cs"/>
        </a:defRPr>
      </a:lvl5pPr>
      <a:lvl6pPr marL="2286171" algn="l" defTabSz="914469" rtl="0" eaLnBrk="1" latinLnBrk="0" hangingPunct="1">
        <a:defRPr sz="1800" kern="1200">
          <a:solidFill>
            <a:schemeClr val="tx1"/>
          </a:solidFill>
          <a:latin typeface="+mn-lt"/>
          <a:ea typeface="+mn-ea"/>
          <a:cs typeface="+mn-cs"/>
        </a:defRPr>
      </a:lvl6pPr>
      <a:lvl7pPr marL="2743406" algn="l" defTabSz="914469" rtl="0" eaLnBrk="1" latinLnBrk="0" hangingPunct="1">
        <a:defRPr sz="1800" kern="1200">
          <a:solidFill>
            <a:schemeClr val="tx1"/>
          </a:solidFill>
          <a:latin typeface="+mn-lt"/>
          <a:ea typeface="+mn-ea"/>
          <a:cs typeface="+mn-cs"/>
        </a:defRPr>
      </a:lvl7pPr>
      <a:lvl8pPr marL="3200640" algn="l" defTabSz="914469" rtl="0" eaLnBrk="1" latinLnBrk="0" hangingPunct="1">
        <a:defRPr sz="1800" kern="1200">
          <a:solidFill>
            <a:schemeClr val="tx1"/>
          </a:solidFill>
          <a:latin typeface="+mn-lt"/>
          <a:ea typeface="+mn-ea"/>
          <a:cs typeface="+mn-cs"/>
        </a:defRPr>
      </a:lvl8pPr>
      <a:lvl9pPr marL="3657875" algn="l" defTabSz="91446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p15:clr>
            <a:srgbClr val="F26B43"/>
          </p15:clr>
        </p15:guide>
        <p15:guide id="2" pos="3840">
          <p15:clr>
            <a:srgbClr val="F26B43"/>
          </p15:clr>
        </p15:guide>
        <p15:guide id="3" pos="756">
          <p15:clr>
            <a:srgbClr val="F26B43"/>
          </p15:clr>
        </p15:guide>
        <p15:guide id="4" orient="horz" pos="3884">
          <p15:clr>
            <a:srgbClr val="F26B43"/>
          </p15:clr>
        </p15:guide>
        <p15:guide id="5" orient="horz" pos="863">
          <p15:clr>
            <a:srgbClr val="F26B43"/>
          </p15:clr>
        </p15:guide>
        <p15:guide id="6" orient="horz" pos="1275">
          <p15:clr>
            <a:srgbClr val="F26B43"/>
          </p15:clr>
        </p15:guide>
        <p15:guide id="7" orient="horz" pos="1727">
          <p15:clr>
            <a:srgbClr val="F26B43"/>
          </p15:clr>
        </p15:guide>
        <p15:guide id="8" orient="horz" pos="2160">
          <p15:clr>
            <a:srgbClr val="F26B43"/>
          </p15:clr>
        </p15:guide>
        <p15:guide id="9" orient="horz" pos="2591">
          <p15:clr>
            <a:srgbClr val="F26B43"/>
          </p15:clr>
        </p15:guide>
        <p15:guide id="10" orient="horz" pos="3023">
          <p15:clr>
            <a:srgbClr val="F26B43"/>
          </p15:clr>
        </p15:guide>
        <p15:guide id="11" orient="horz" pos="3453">
          <p15:clr>
            <a:srgbClr val="F26B43"/>
          </p15:clr>
        </p15:guide>
        <p15:guide id="12" pos="1538">
          <p15:clr>
            <a:srgbClr val="F26B43"/>
          </p15:clr>
        </p15:guide>
        <p15:guide id="13" orient="horz">
          <p15:clr>
            <a:srgbClr val="F26B43"/>
          </p15:clr>
        </p15:guide>
        <p15:guide id="14" pos="2306">
          <p15:clr>
            <a:srgbClr val="F26B43"/>
          </p15:clr>
        </p15:guide>
        <p15:guide id="15" pos="3074">
          <p15:clr>
            <a:srgbClr val="F26B43"/>
          </p15:clr>
        </p15:guide>
        <p15:guide id="16" pos="4608">
          <p15:clr>
            <a:srgbClr val="F26B43"/>
          </p15:clr>
        </p15:guide>
        <p15:guide id="17" pos="5376">
          <p15:clr>
            <a:srgbClr val="F26B43"/>
          </p15:clr>
        </p15:guide>
        <p15:guide id="18" pos="6144">
          <p15:clr>
            <a:srgbClr val="F26B43"/>
          </p15:clr>
        </p15:guide>
        <p15:guide id="19" pos="6912">
          <p15:clr>
            <a:srgbClr val="F26B43"/>
          </p15:clr>
        </p15:guide>
        <p15:guide id="20" pos="7680">
          <p15:clr>
            <a:srgbClr val="F26B43"/>
          </p15:clr>
        </p15:guide>
        <p15:guide id="21">
          <p15:clr>
            <a:srgbClr val="F26B43"/>
          </p15:clr>
        </p15:guide>
        <p15:guide id="22" orient="horz" pos="4320">
          <p15:clr>
            <a:srgbClr val="F26B43"/>
          </p15:clr>
        </p15:guide>
        <p15:guide id="23" pos="383">
          <p15:clr>
            <a:srgbClr val="5ACBF0"/>
          </p15:clr>
        </p15:guide>
        <p15:guide id="24" orient="horz" pos="255">
          <p15:clr>
            <a:srgbClr val="5ACBF0"/>
          </p15:clr>
        </p15:guide>
        <p15:guide id="25" orient="horz" pos="3997">
          <p15:clr>
            <a:srgbClr val="5ACBF0"/>
          </p15:clr>
        </p15:guide>
        <p15:guide id="26" pos="7295">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1A4099"/>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27" name="Gruppe 26">
            <a:extLst>
              <a:ext uri="{FF2B5EF4-FFF2-40B4-BE49-F238E27FC236}">
                <a16:creationId xmlns:a16="http://schemas.microsoft.com/office/drawing/2014/main" id="{4E04FD9C-8CDE-9960-DA39-0AF8F494A768}"/>
              </a:ext>
            </a:extLst>
          </p:cNvPr>
          <p:cNvGrpSpPr/>
          <p:nvPr userDrawn="1"/>
        </p:nvGrpSpPr>
        <p:grpSpPr>
          <a:xfrm>
            <a:off x="-3931494" y="2045605"/>
            <a:ext cx="3155019" cy="4825097"/>
            <a:chOff x="-3931494" y="2045605"/>
            <a:chExt cx="3155019" cy="4825097"/>
          </a:xfrm>
        </p:grpSpPr>
        <p:sp>
          <p:nvSpPr>
            <p:cNvPr id="6" name="Kombinationstegning: figur 5">
              <a:extLst>
                <a:ext uri="{FF2B5EF4-FFF2-40B4-BE49-F238E27FC236}">
                  <a16:creationId xmlns:a16="http://schemas.microsoft.com/office/drawing/2014/main" id="{F9797C9E-A20B-CDC5-4D80-A94977D1B2DB}"/>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DEDCBA1F-4217-EF66-0895-CA10A7AF7360}"/>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33F3DE0E-F87B-7B53-E160-8F6760F239E5}"/>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5A2EB6C5-580D-EC02-B295-723DB64430E5}"/>
                </a:ext>
              </a:extLst>
            </p:cNvPr>
            <p:cNvGrpSpPr/>
            <p:nvPr/>
          </p:nvGrpSpPr>
          <p:grpSpPr>
            <a:xfrm rot="5400000">
              <a:off x="-2494595" y="3768855"/>
              <a:ext cx="1378599" cy="689299"/>
              <a:chOff x="-3388919" y="3563828"/>
              <a:chExt cx="1378599" cy="689299"/>
            </a:xfrm>
          </p:grpSpPr>
          <p:sp>
            <p:nvSpPr>
              <p:cNvPr id="11" name="Kombinationstegning: figur 10">
                <a:extLst>
                  <a:ext uri="{FF2B5EF4-FFF2-40B4-BE49-F238E27FC236}">
                    <a16:creationId xmlns:a16="http://schemas.microsoft.com/office/drawing/2014/main" id="{CCF04D29-B7D5-7929-35FB-D02696A95A8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9BA87330-A9AB-4507-86B4-1CBDE4A85210}"/>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F3C269F-F92A-9FC0-DEB2-3A927BE1DD88}"/>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50520A82-8A66-7F41-2AD4-E632FABDDADC}"/>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5" name="Kombinationstegning: figur 14">
              <a:extLst>
                <a:ext uri="{FF2B5EF4-FFF2-40B4-BE49-F238E27FC236}">
                  <a16:creationId xmlns:a16="http://schemas.microsoft.com/office/drawing/2014/main" id="{172D1866-D1DE-D30C-08C7-1C1B73705521}"/>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3C23AE97-224C-3E54-7384-3C0B1E3C2BB3}"/>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23B09015-90D1-64F9-314D-3509306A988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BFBC1BCB-93E8-1867-91F5-A8A21323875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8E1B08CE-8E5C-A1CF-7E7A-81B44217743F}"/>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C32964F6-D117-1A97-8356-B700F936893E}"/>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9547F24D-4472-417F-A700-DE8D760CDF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96E8C989-A516-A4C3-5D56-BF9E6A3B719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D4F4DFFB-B1D4-DD0D-9597-2C686BBE750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9C1EE616-DF78-FA1B-A08B-3420D47C680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3D6AB3A9-48E9-E502-D231-04CB4F0C8C7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BE0F1059-B3D2-D124-BE6A-60EFF94CA3C4}"/>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1A4099"/>
                </a:solidFill>
              </a:defRPr>
            </a:lvl1pPr>
          </a:lstStyle>
          <a:p>
            <a:pPr>
              <a:defRPr/>
            </a:pPr>
            <a:r>
              <a:rPr lang="da-DK" sz="1100"/>
              <a:t> Side </a:t>
            </a:r>
            <a:fld id="{F6B4D4D4-39F9-4408-98FA-A4031E96940E}" type="slidenum">
              <a:rPr lang="da-DK" sz="1100" smtClean="0"/>
              <a:pPr>
                <a:defRPr/>
              </a:pPr>
              <a:t>‹nr.›</a:t>
            </a:fld>
            <a:endParaRPr lang="da-DK" sz="1100"/>
          </a:p>
        </p:txBody>
      </p: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2850" y="5810544"/>
            <a:ext cx="738027" cy="738027"/>
          </a:xfrm>
          <a:prstGeom prst="rect">
            <a:avLst/>
          </a:prstGeom>
        </p:spPr>
      </p:pic>
    </p:spTree>
    <p:extLst>
      <p:ext uri="{BB962C8B-B14F-4D97-AF65-F5344CB8AC3E}">
        <p14:creationId xmlns:p14="http://schemas.microsoft.com/office/powerpoint/2010/main" val="248380298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userDrawn="1">
          <p15:clr>
            <a:srgbClr val="F26B43"/>
          </p15:clr>
        </p15:guide>
        <p15:guide id="2" pos="3840" userDrawn="1">
          <p15:clr>
            <a:srgbClr val="F26B43"/>
          </p15:clr>
        </p15:guide>
        <p15:guide id="3" pos="756" userDrawn="1">
          <p15:clr>
            <a:srgbClr val="F26B43"/>
          </p15:clr>
        </p15:guide>
        <p15:guide id="4" orient="horz" pos="3884" userDrawn="1">
          <p15:clr>
            <a:srgbClr val="F26B43"/>
          </p15:clr>
        </p15:guide>
        <p15:guide id="5" orient="horz" pos="863" userDrawn="1">
          <p15:clr>
            <a:srgbClr val="F26B43"/>
          </p15:clr>
        </p15:guide>
        <p15:guide id="6" orient="horz" pos="1275" userDrawn="1">
          <p15:clr>
            <a:srgbClr val="F26B43"/>
          </p15:clr>
        </p15:guide>
        <p15:guide id="7" orient="horz" pos="1727" userDrawn="1">
          <p15:clr>
            <a:srgbClr val="F26B43"/>
          </p15:clr>
        </p15:guide>
        <p15:guide id="8" orient="horz" pos="2160" userDrawn="1">
          <p15:clr>
            <a:srgbClr val="F26B43"/>
          </p15:clr>
        </p15:guide>
        <p15:guide id="9" orient="horz" pos="2591" userDrawn="1">
          <p15:clr>
            <a:srgbClr val="F26B43"/>
          </p15:clr>
        </p15:guide>
        <p15:guide id="10" orient="horz" pos="3023" userDrawn="1">
          <p15:clr>
            <a:srgbClr val="F26B43"/>
          </p15:clr>
        </p15:guide>
        <p15:guide id="11" orient="horz" pos="3453" userDrawn="1">
          <p15:clr>
            <a:srgbClr val="F26B43"/>
          </p15:clr>
        </p15:guide>
        <p15:guide id="12" pos="1538" userDrawn="1">
          <p15:clr>
            <a:srgbClr val="F26B43"/>
          </p15:clr>
        </p15:guide>
        <p15:guide id="13" orient="horz" userDrawn="1">
          <p15:clr>
            <a:srgbClr val="F26B43"/>
          </p15:clr>
        </p15:guide>
        <p15:guide id="14" pos="2306" userDrawn="1">
          <p15:clr>
            <a:srgbClr val="F26B43"/>
          </p15:clr>
        </p15:guide>
        <p15:guide id="15" pos="3074" userDrawn="1">
          <p15:clr>
            <a:srgbClr val="F26B43"/>
          </p15:clr>
        </p15:guide>
        <p15:guide id="16" pos="4608" userDrawn="1">
          <p15:clr>
            <a:srgbClr val="F26B43"/>
          </p15:clr>
        </p15:guide>
        <p15:guide id="17" pos="5376" userDrawn="1">
          <p15:clr>
            <a:srgbClr val="F26B43"/>
          </p15:clr>
        </p15:guide>
        <p15:guide id="18" pos="6144" userDrawn="1">
          <p15:clr>
            <a:srgbClr val="F26B43"/>
          </p15:clr>
        </p15:guide>
        <p15:guide id="19" pos="6912" userDrawn="1">
          <p15:clr>
            <a:srgbClr val="F26B43"/>
          </p15:clr>
        </p15:guide>
        <p15:guide id="20" pos="7680" userDrawn="1">
          <p15:clr>
            <a:srgbClr val="F26B43"/>
          </p15:clr>
        </p15:guide>
        <p15:guide id="21" userDrawn="1">
          <p15:clr>
            <a:srgbClr val="F26B43"/>
          </p15:clr>
        </p15:guide>
        <p15:guide id="22" orient="horz" pos="4320" userDrawn="1">
          <p15:clr>
            <a:srgbClr val="F26B43"/>
          </p15:clr>
        </p15:guide>
        <p15:guide id="23" pos="383" userDrawn="1">
          <p15:clr>
            <a:srgbClr val="5ACBF0"/>
          </p15:clr>
        </p15:guide>
        <p15:guide id="24" orient="horz" pos="255" userDrawn="1">
          <p15:clr>
            <a:srgbClr val="5ACBF0"/>
          </p15:clr>
        </p15:guide>
        <p15:guide id="25" orient="horz" pos="3997" userDrawn="1">
          <p15:clr>
            <a:srgbClr val="5ACBF0"/>
          </p15:clr>
        </p15:guide>
        <p15:guide id="26" pos="7295"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1A4099"/>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27" name="Gruppe 26">
            <a:extLst>
              <a:ext uri="{FF2B5EF4-FFF2-40B4-BE49-F238E27FC236}">
                <a16:creationId xmlns:a16="http://schemas.microsoft.com/office/drawing/2014/main" id="{4E04FD9C-8CDE-9960-DA39-0AF8F494A768}"/>
              </a:ext>
            </a:extLst>
          </p:cNvPr>
          <p:cNvGrpSpPr/>
          <p:nvPr userDrawn="1"/>
        </p:nvGrpSpPr>
        <p:grpSpPr>
          <a:xfrm>
            <a:off x="-3931494" y="2045605"/>
            <a:ext cx="3155019" cy="4825097"/>
            <a:chOff x="-3931494" y="2045605"/>
            <a:chExt cx="3155019" cy="4825097"/>
          </a:xfrm>
        </p:grpSpPr>
        <p:sp>
          <p:nvSpPr>
            <p:cNvPr id="6" name="Kombinationstegning: figur 5">
              <a:extLst>
                <a:ext uri="{FF2B5EF4-FFF2-40B4-BE49-F238E27FC236}">
                  <a16:creationId xmlns:a16="http://schemas.microsoft.com/office/drawing/2014/main" id="{F9797C9E-A20B-CDC5-4D80-A94977D1B2DB}"/>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7" name="Kombinationstegning: figur 6">
              <a:extLst>
                <a:ext uri="{FF2B5EF4-FFF2-40B4-BE49-F238E27FC236}">
                  <a16:creationId xmlns:a16="http://schemas.microsoft.com/office/drawing/2014/main" id="{DEDCBA1F-4217-EF66-0895-CA10A7AF7360}"/>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9" name="Kombinationstegning: figur 8">
              <a:extLst>
                <a:ext uri="{FF2B5EF4-FFF2-40B4-BE49-F238E27FC236}">
                  <a16:creationId xmlns:a16="http://schemas.microsoft.com/office/drawing/2014/main" id="{33F3DE0E-F87B-7B53-E160-8F6760F239E5}"/>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10" name="Grafik 51">
              <a:extLst>
                <a:ext uri="{FF2B5EF4-FFF2-40B4-BE49-F238E27FC236}">
                  <a16:creationId xmlns:a16="http://schemas.microsoft.com/office/drawing/2014/main" id="{5A2EB6C5-580D-EC02-B295-723DB64430E5}"/>
                </a:ext>
              </a:extLst>
            </p:cNvPr>
            <p:cNvGrpSpPr/>
            <p:nvPr/>
          </p:nvGrpSpPr>
          <p:grpSpPr>
            <a:xfrm rot="5400000">
              <a:off x="-2494595" y="3768855"/>
              <a:ext cx="1378599" cy="689299"/>
              <a:chOff x="-3388919" y="3563828"/>
              <a:chExt cx="1378599" cy="689299"/>
            </a:xfrm>
          </p:grpSpPr>
          <p:sp>
            <p:nvSpPr>
              <p:cNvPr id="11" name="Kombinationstegning: figur 10">
                <a:extLst>
                  <a:ext uri="{FF2B5EF4-FFF2-40B4-BE49-F238E27FC236}">
                    <a16:creationId xmlns:a16="http://schemas.microsoft.com/office/drawing/2014/main" id="{CCF04D29-B7D5-7929-35FB-D02696A95A8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9BA87330-A9AB-4507-86B4-1CBDE4A85210}"/>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BF3C269F-F92A-9FC0-DEB2-3A927BE1DD88}"/>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50520A82-8A66-7F41-2AD4-E632FABDDADC}"/>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15" name="Kombinationstegning: figur 14">
              <a:extLst>
                <a:ext uri="{FF2B5EF4-FFF2-40B4-BE49-F238E27FC236}">
                  <a16:creationId xmlns:a16="http://schemas.microsoft.com/office/drawing/2014/main" id="{172D1866-D1DE-D30C-08C7-1C1B73705521}"/>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3C23AE97-224C-3E54-7384-3C0B1E3C2BB3}"/>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23B09015-90D1-64F9-314D-3509306A988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BFBC1BCB-93E8-1867-91F5-A8A21323875E}"/>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8E1B08CE-8E5C-A1CF-7E7A-81B44217743F}"/>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20" name="Kombinationstegning: figur 19">
              <a:extLst>
                <a:ext uri="{FF2B5EF4-FFF2-40B4-BE49-F238E27FC236}">
                  <a16:creationId xmlns:a16="http://schemas.microsoft.com/office/drawing/2014/main" id="{C32964F6-D117-1A97-8356-B700F936893E}"/>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9547F24D-4472-417F-A700-DE8D760CDFC8}"/>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96E8C989-A516-A4C3-5D56-BF9E6A3B719B}"/>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D4F4DFFB-B1D4-DD0D-9597-2C686BBE750C}"/>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9C1EE616-DF78-FA1B-A08B-3420D47C680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3D6AB3A9-48E9-E502-D231-04CB4F0C8C7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BE0F1059-B3D2-D124-BE6A-60EFF94CA3C4}"/>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gr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1A4099"/>
                </a:solidFill>
              </a:defRPr>
            </a:lvl1pPr>
          </a:lstStyle>
          <a:p>
            <a:pPr>
              <a:defRPr/>
            </a:pPr>
            <a:r>
              <a:rPr lang="da-DK" sz="1100"/>
              <a:t> Side </a:t>
            </a:r>
            <a:fld id="{F6B4D4D4-39F9-4408-98FA-A4031E96940E}" type="slidenum">
              <a:rPr lang="da-DK" sz="1100" smtClean="0"/>
              <a:pPr>
                <a:defRPr/>
              </a:pPr>
              <a:t>‹nr.›</a:t>
            </a:fld>
            <a:endParaRPr lang="da-DK" sz="1100"/>
          </a:p>
        </p:txBody>
      </p: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850" y="5810544"/>
            <a:ext cx="738027" cy="738027"/>
          </a:xfrm>
          <a:prstGeom prst="rect">
            <a:avLst/>
          </a:prstGeom>
        </p:spPr>
      </p:pic>
    </p:spTree>
    <p:extLst>
      <p:ext uri="{BB962C8B-B14F-4D97-AF65-F5344CB8AC3E}">
        <p14:creationId xmlns:p14="http://schemas.microsoft.com/office/powerpoint/2010/main" val="2483802983"/>
      </p:ext>
    </p:extLst>
  </p:cSld>
  <p:clrMap bg1="lt1" tx1="dk1" bg2="lt2" tx2="dk2" accent1="accent1" accent2="accent2" accent3="accent3" accent4="accent4" accent5="accent5" accent6="accent6" hlink="hlink" folHlink="folHlink"/>
  <p:sldLayoutIdLst>
    <p:sldLayoutId id="2147483695" r:id="rId1"/>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userDrawn="1">
          <p15:clr>
            <a:srgbClr val="F26B43"/>
          </p15:clr>
        </p15:guide>
        <p15:guide id="2" pos="3840" userDrawn="1">
          <p15:clr>
            <a:srgbClr val="F26B43"/>
          </p15:clr>
        </p15:guide>
        <p15:guide id="3" pos="756" userDrawn="1">
          <p15:clr>
            <a:srgbClr val="F26B43"/>
          </p15:clr>
        </p15:guide>
        <p15:guide id="4" orient="horz" pos="3884" userDrawn="1">
          <p15:clr>
            <a:srgbClr val="F26B43"/>
          </p15:clr>
        </p15:guide>
        <p15:guide id="5" orient="horz" pos="863" userDrawn="1">
          <p15:clr>
            <a:srgbClr val="F26B43"/>
          </p15:clr>
        </p15:guide>
        <p15:guide id="6" orient="horz" pos="1275" userDrawn="1">
          <p15:clr>
            <a:srgbClr val="F26B43"/>
          </p15:clr>
        </p15:guide>
        <p15:guide id="7" orient="horz" pos="1727" userDrawn="1">
          <p15:clr>
            <a:srgbClr val="F26B43"/>
          </p15:clr>
        </p15:guide>
        <p15:guide id="8" orient="horz" pos="2160" userDrawn="1">
          <p15:clr>
            <a:srgbClr val="F26B43"/>
          </p15:clr>
        </p15:guide>
        <p15:guide id="9" orient="horz" pos="2591" userDrawn="1">
          <p15:clr>
            <a:srgbClr val="F26B43"/>
          </p15:clr>
        </p15:guide>
        <p15:guide id="10" orient="horz" pos="3023" userDrawn="1">
          <p15:clr>
            <a:srgbClr val="F26B43"/>
          </p15:clr>
        </p15:guide>
        <p15:guide id="11" orient="horz" pos="3453" userDrawn="1">
          <p15:clr>
            <a:srgbClr val="F26B43"/>
          </p15:clr>
        </p15:guide>
        <p15:guide id="12" pos="1538" userDrawn="1">
          <p15:clr>
            <a:srgbClr val="F26B43"/>
          </p15:clr>
        </p15:guide>
        <p15:guide id="13" orient="horz" userDrawn="1">
          <p15:clr>
            <a:srgbClr val="F26B43"/>
          </p15:clr>
        </p15:guide>
        <p15:guide id="14" pos="2306" userDrawn="1">
          <p15:clr>
            <a:srgbClr val="F26B43"/>
          </p15:clr>
        </p15:guide>
        <p15:guide id="15" pos="3074" userDrawn="1">
          <p15:clr>
            <a:srgbClr val="F26B43"/>
          </p15:clr>
        </p15:guide>
        <p15:guide id="16" pos="4608" userDrawn="1">
          <p15:clr>
            <a:srgbClr val="F26B43"/>
          </p15:clr>
        </p15:guide>
        <p15:guide id="17" pos="5376" userDrawn="1">
          <p15:clr>
            <a:srgbClr val="F26B43"/>
          </p15:clr>
        </p15:guide>
        <p15:guide id="18" pos="6144" userDrawn="1">
          <p15:clr>
            <a:srgbClr val="F26B43"/>
          </p15:clr>
        </p15:guide>
        <p15:guide id="19" pos="6912" userDrawn="1">
          <p15:clr>
            <a:srgbClr val="F26B43"/>
          </p15:clr>
        </p15:guide>
        <p15:guide id="20" pos="7680" userDrawn="1">
          <p15:clr>
            <a:srgbClr val="F26B43"/>
          </p15:clr>
        </p15:guide>
        <p15:guide id="21" userDrawn="1">
          <p15:clr>
            <a:srgbClr val="F26B43"/>
          </p15:clr>
        </p15:guide>
        <p15:guide id="22" orient="horz" pos="4320" userDrawn="1">
          <p15:clr>
            <a:srgbClr val="F26B43"/>
          </p15:clr>
        </p15:guide>
        <p15:guide id="23" pos="383" userDrawn="1">
          <p15:clr>
            <a:srgbClr val="5ACBF0"/>
          </p15:clr>
        </p15:guide>
        <p15:guide id="24" orient="horz" pos="255" userDrawn="1">
          <p15:clr>
            <a:srgbClr val="5ACBF0"/>
          </p15:clr>
        </p15:guide>
        <p15:guide id="25" orient="horz" pos="3997" userDrawn="1">
          <p15:clr>
            <a:srgbClr val="5ACBF0"/>
          </p15:clr>
        </p15:guide>
        <p15:guide id="26" pos="7295"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A3FB895-9B15-E1C6-47ED-67E4FF7CB1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CE8B175-4445-8B92-A02F-FCF4A4E3A3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D7641A8-7C4F-B734-2B03-997CC51D5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80198-3ADD-48E9-9779-DDA3C067F900}" type="datetimeFigureOut">
              <a:rPr lang="da-DK" smtClean="0"/>
              <a:t>18-02-2025</a:t>
            </a:fld>
            <a:endParaRPr lang="da-DK"/>
          </a:p>
        </p:txBody>
      </p:sp>
      <p:sp>
        <p:nvSpPr>
          <p:cNvPr id="5" name="Pladsholder til sidefod 4">
            <a:extLst>
              <a:ext uri="{FF2B5EF4-FFF2-40B4-BE49-F238E27FC236}">
                <a16:creationId xmlns:a16="http://schemas.microsoft.com/office/drawing/2014/main" id="{0FFB9CE4-F02A-758F-386C-2CBF91C395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6AFB865D-C937-AD98-326C-AE97E758BD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9F096-506A-4E46-9E1A-894D35DD9F08}" type="slidenum">
              <a:rPr lang="da-DK" smtClean="0"/>
              <a:t>‹nr.›</a:t>
            </a:fld>
            <a:endParaRPr lang="da-DK"/>
          </a:p>
        </p:txBody>
      </p:sp>
    </p:spTree>
    <p:extLst>
      <p:ext uri="{BB962C8B-B14F-4D97-AF65-F5344CB8AC3E}">
        <p14:creationId xmlns:p14="http://schemas.microsoft.com/office/powerpoint/2010/main" val="1375440014"/>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4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i masteren</a:t>
            </a:r>
          </a:p>
        </p:txBody>
      </p:sp>
      <p:sp>
        <p:nvSpPr>
          <p:cNvPr id="3" name="Pladsholder til tekst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D2D28-CFE2-534C-8ECF-7BC80FB1E1DB}" type="datetimeFigureOut">
              <a:rPr lang="da-DK" smtClean="0"/>
              <a:pPr/>
              <a:t>18-02-2025</a:t>
            </a:fld>
            <a:endParaRPr lang="da-DK"/>
          </a:p>
        </p:txBody>
      </p:sp>
      <p:sp>
        <p:nvSpPr>
          <p:cNvPr id="5" name="Pladsholder til sidefod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A61AC-1BDD-6B49-A279-B2336BE705CF}" type="slidenum">
              <a:rPr lang="da-DK" smtClean="0"/>
              <a:pPr/>
              <a:t>‹nr.›</a:t>
            </a:fld>
            <a:endParaRPr lang="da-DK"/>
          </a:p>
        </p:txBody>
      </p:sp>
    </p:spTree>
    <p:extLst>
      <p:ext uri="{BB962C8B-B14F-4D97-AF65-F5344CB8AC3E}">
        <p14:creationId xmlns:p14="http://schemas.microsoft.com/office/powerpoint/2010/main" val="219529380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5" r:id="rId12"/>
    <p:sldLayoutId id="2147483716" r:id="rId13"/>
    <p:sldLayoutId id="2147483717"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i masteren</a:t>
            </a:r>
          </a:p>
        </p:txBody>
      </p:sp>
      <p:sp>
        <p:nvSpPr>
          <p:cNvPr id="3" name="Pladsholder til tekst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D2D28-CFE2-534C-8ECF-7BC80FB1E1DB}" type="datetimeFigureOut">
              <a:rPr lang="da-DK" smtClean="0"/>
              <a:pPr/>
              <a:t>18-02-2025</a:t>
            </a:fld>
            <a:endParaRPr lang="da-DK"/>
          </a:p>
        </p:txBody>
      </p:sp>
      <p:sp>
        <p:nvSpPr>
          <p:cNvPr id="5" name="Pladsholder til sidefod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A61AC-1BDD-6B49-A279-B2336BE705CF}" type="slidenum">
              <a:rPr lang="da-DK" smtClean="0"/>
              <a:pPr/>
              <a:t>‹nr.›</a:t>
            </a:fld>
            <a:endParaRPr lang="da-DK"/>
          </a:p>
        </p:txBody>
      </p:sp>
    </p:spTree>
    <p:extLst>
      <p:ext uri="{BB962C8B-B14F-4D97-AF65-F5344CB8AC3E}">
        <p14:creationId xmlns:p14="http://schemas.microsoft.com/office/powerpoint/2010/main" val="307369734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1" y="914817"/>
            <a:ext cx="10273151" cy="977484"/>
          </a:xfrm>
          <a:prstGeom prst="rect">
            <a:avLst/>
          </a:prstGeom>
        </p:spPr>
        <p:txBody>
          <a:bodyPr vert="horz" lIns="0" tIns="0" rIns="0" bIns="0" rtlCol="0" anchor="t" anchorCtr="0">
            <a:normAutofit/>
          </a:bodyPr>
          <a:lstStyle/>
          <a:p>
            <a:r>
              <a:rPr lang="en-GB"/>
              <a:t>Click to edit Master title style</a:t>
            </a:r>
            <a:endParaRPr lang="en-US"/>
          </a:p>
        </p:txBody>
      </p:sp>
      <p:sp>
        <p:nvSpPr>
          <p:cNvPr id="3" name="Text Placeholder 2"/>
          <p:cNvSpPr>
            <a:spLocks noGrp="1"/>
          </p:cNvSpPr>
          <p:nvPr>
            <p:ph type="body" idx="1"/>
          </p:nvPr>
        </p:nvSpPr>
        <p:spPr>
          <a:xfrm>
            <a:off x="960001" y="1908818"/>
            <a:ext cx="10273151" cy="3920481"/>
          </a:xfrm>
          <a:prstGeom prst="rect">
            <a:avLst/>
          </a:prstGeom>
        </p:spPr>
        <p:txBody>
          <a:bodyPr vert="horz" lIns="0" tIns="0" rIns="0" bIns="0" rtlCol="0" anchor="t" anchorCtr="0">
            <a:noAutofit/>
          </a:bodyPr>
          <a:lstStyle/>
          <a:p>
            <a:pPr lvl="0"/>
            <a:r>
              <a:rPr lang="en-GB"/>
              <a:t>Click to edit Master text styles</a:t>
            </a:r>
          </a:p>
        </p:txBody>
      </p:sp>
      <p:sp>
        <p:nvSpPr>
          <p:cNvPr id="6" name="Slide Number Placeholder 5"/>
          <p:cNvSpPr>
            <a:spLocks noGrp="1"/>
          </p:cNvSpPr>
          <p:nvPr>
            <p:ph type="sldNum" sz="quarter" idx="4"/>
          </p:nvPr>
        </p:nvSpPr>
        <p:spPr>
          <a:xfrm>
            <a:off x="8498415" y="6271950"/>
            <a:ext cx="2743200" cy="365125"/>
          </a:xfrm>
          <a:prstGeom prst="rect">
            <a:avLst/>
          </a:prstGeom>
        </p:spPr>
        <p:txBody>
          <a:bodyPr vert="horz" lIns="0" tIns="0" rIns="0" bIns="0" rtlCol="0" anchor="t" anchorCtr="0"/>
          <a:lstStyle>
            <a:lvl1pPr algn="r">
              <a:defRPr sz="1067">
                <a:solidFill>
                  <a:schemeClr val="tx2"/>
                </a:solidFill>
              </a:defRPr>
            </a:lvl1pPr>
          </a:lstStyle>
          <a:p>
            <a:fld id="{87C25C4D-999C-CB47-BC29-720C17D8D978}" type="slidenum">
              <a:rPr lang="da-DK" smtClean="0"/>
              <a:pPr/>
              <a:t>‹nr.›</a:t>
            </a:fld>
            <a:endParaRPr lang="da-DK"/>
          </a:p>
        </p:txBody>
      </p:sp>
    </p:spTree>
    <p:extLst>
      <p:ext uri="{BB962C8B-B14F-4D97-AF65-F5344CB8AC3E}">
        <p14:creationId xmlns:p14="http://schemas.microsoft.com/office/powerpoint/2010/main" val="230103959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Lst>
  <p:hf hdr="0" ftr="0" dt="0"/>
  <p:txStyles>
    <p:titleStyle>
      <a:lvl1pPr algn="l" defTabSz="914377" rtl="0" eaLnBrk="1" latinLnBrk="0" hangingPunct="1">
        <a:lnSpc>
          <a:spcPct val="90000"/>
        </a:lnSpc>
        <a:spcBef>
          <a:spcPct val="0"/>
        </a:spcBef>
        <a:buNone/>
        <a:defRPr sz="3333" b="1" u="none" kern="1200" cap="none" baseline="0">
          <a:solidFill>
            <a:schemeClr val="tx1"/>
          </a:solidFill>
          <a:latin typeface="Barlow" pitchFamily="2" charset="77"/>
          <a:ea typeface="+mj-ea"/>
          <a:cs typeface="+mj-cs"/>
        </a:defRPr>
      </a:lvl1pPr>
    </p:titleStyle>
    <p:bodyStyle>
      <a:lvl1pPr marL="239994" indent="-239994" algn="l" defTabSz="914377" rtl="0" eaLnBrk="1" latinLnBrk="0" hangingPunct="1">
        <a:lnSpc>
          <a:spcPct val="10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1pPr>
      <a:lvl2pPr marL="239994" indent="-239994" algn="l" defTabSz="914377" rtl="0" eaLnBrk="1" latinLnBrk="0" hangingPunct="1">
        <a:lnSpc>
          <a:spcPct val="9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2pPr>
      <a:lvl3pPr marL="239994" indent="-239994" algn="l" defTabSz="914377" rtl="0" eaLnBrk="1" latinLnBrk="0" hangingPunct="1">
        <a:lnSpc>
          <a:spcPct val="9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3pPr>
      <a:lvl4pPr marL="239994" indent="-239994" algn="l" defTabSz="914377" rtl="0" eaLnBrk="1" latinLnBrk="0" hangingPunct="1">
        <a:lnSpc>
          <a:spcPct val="9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4pPr>
      <a:lvl5pPr marL="239994" indent="-239994" algn="l" defTabSz="914377" rtl="0" eaLnBrk="1" latinLnBrk="0" hangingPunct="1">
        <a:lnSpc>
          <a:spcPct val="90000"/>
        </a:lnSpc>
        <a:spcBef>
          <a:spcPts val="667"/>
        </a:spcBef>
        <a:buClr>
          <a:schemeClr val="accent1"/>
        </a:buClr>
        <a:buFont typeface="Arial" panose="020B0604020202020204" pitchFamily="34" charset="0"/>
        <a:buChar char="•"/>
        <a:defRPr sz="2133" kern="1200">
          <a:solidFill>
            <a:schemeClr val="tx1"/>
          </a:solidFill>
          <a:latin typeface="Barlow"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p15:clr>
            <a:srgbClr val="F26B43"/>
          </p15:clr>
        </p15:guide>
        <p15:guide id="2" orient="horz" pos="645">
          <p15:clr>
            <a:srgbClr val="F26B43"/>
          </p15:clr>
        </p15:guide>
        <p15:guide id="3" orient="horz" pos="2754">
          <p15:clr>
            <a:srgbClr val="F26B43"/>
          </p15:clr>
        </p15:guide>
        <p15:guide id="4" pos="5307">
          <p15:clr>
            <a:srgbClr val="F26B43"/>
          </p15:clr>
        </p15:guide>
        <p15:guide id="5" orient="horz" pos="894">
          <p15:clr>
            <a:srgbClr val="F26B43"/>
          </p15:clr>
        </p15:guide>
        <p15:guide id="6" orient="horz" pos="3026">
          <p15:clr>
            <a:srgbClr val="F26B43"/>
          </p15:clr>
        </p15:guide>
        <p15:guide id="7" pos="2880">
          <p15:clr>
            <a:srgbClr val="F26B43"/>
          </p15:clr>
        </p15:guide>
        <p15:guide id="8" pos="3334">
          <p15:clr>
            <a:srgbClr val="F26B43"/>
          </p15:clr>
        </p15:guide>
        <p15:guide id="9" pos="242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chemeClr val="tx1"/>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10" name="Grafik 25">
            <a:extLst>
              <a:ext uri="{FF2B5EF4-FFF2-40B4-BE49-F238E27FC236}">
                <a16:creationId xmlns:a16="http://schemas.microsoft.com/office/drawing/2014/main" id="{02DE7619-2CAC-814A-B24D-DC965ABB1B06}"/>
              </a:ext>
            </a:extLst>
          </p:cNvPr>
          <p:cNvGrpSpPr/>
          <p:nvPr/>
        </p:nvGrpSpPr>
        <p:grpSpPr>
          <a:xfrm>
            <a:off x="559560" y="6062888"/>
            <a:ext cx="1331143" cy="285299"/>
            <a:chOff x="535304" y="6062885"/>
            <a:chExt cx="1331143" cy="285299"/>
          </a:xfrm>
        </p:grpSpPr>
        <p:grpSp>
          <p:nvGrpSpPr>
            <p:cNvPr id="11" name="Grafik 25">
              <a:extLst>
                <a:ext uri="{FF2B5EF4-FFF2-40B4-BE49-F238E27FC236}">
                  <a16:creationId xmlns:a16="http://schemas.microsoft.com/office/drawing/2014/main" id="{D605E2AE-52E1-12DA-BACD-B5B01C31BDCE}"/>
                </a:ext>
              </a:extLst>
            </p:cNvPr>
            <p:cNvGrpSpPr/>
            <p:nvPr/>
          </p:nvGrpSpPr>
          <p:grpSpPr>
            <a:xfrm>
              <a:off x="931394" y="6164292"/>
              <a:ext cx="935053" cy="176482"/>
              <a:chOff x="931394" y="6164292"/>
              <a:chExt cx="935053" cy="176482"/>
            </a:xfrm>
            <a:solidFill>
              <a:srgbClr val="000000"/>
            </a:solidFill>
          </p:grpSpPr>
          <p:sp>
            <p:nvSpPr>
              <p:cNvPr id="12" name="Kombinationstegning: figur 11">
                <a:extLst>
                  <a:ext uri="{FF2B5EF4-FFF2-40B4-BE49-F238E27FC236}">
                    <a16:creationId xmlns:a16="http://schemas.microsoft.com/office/drawing/2014/main" id="{461C76A0-2170-43D9-82BB-2FA26E0358BB}"/>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000000"/>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9226C867-E9F9-2BD0-6993-D29B391D098B}"/>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000000"/>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772B5369-3ADC-E814-BE7A-F6231A4792C2}"/>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000000"/>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39E11856-84B8-6D47-391C-9FD61FA6B403}"/>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000000"/>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AE49194A-F55D-F797-B66B-5AD9D945D485}"/>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000000"/>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6FBAB14F-58CE-28E6-0009-36335A79A318}"/>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000000"/>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04CD2C5D-CC46-3208-8020-5649954559C5}"/>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000000"/>
              </a:solidFill>
              <a:ln w="0" cap="flat">
                <a:noFill/>
                <a:prstDash val="solid"/>
                <a:miter/>
              </a:ln>
            </p:spPr>
            <p:txBody>
              <a:bodyPr rtlCol="0" anchor="ctr"/>
              <a:lstStyle/>
              <a:p>
                <a:endParaRPr lang="da-DK" sz="2700"/>
              </a:p>
            </p:txBody>
          </p:sp>
          <p:sp>
            <p:nvSpPr>
              <p:cNvPr id="20" name="Kombinationstegning: figur 19">
                <a:extLst>
                  <a:ext uri="{FF2B5EF4-FFF2-40B4-BE49-F238E27FC236}">
                    <a16:creationId xmlns:a16="http://schemas.microsoft.com/office/drawing/2014/main" id="{8C80D23C-8AA6-1D1A-A001-61C42D569702}"/>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000000"/>
              </a:solidFill>
              <a:ln w="0" cap="flat">
                <a:noFill/>
                <a:prstDash val="solid"/>
                <a:miter/>
              </a:ln>
            </p:spPr>
            <p:txBody>
              <a:bodyPr rtlCol="0" anchor="ctr"/>
              <a:lstStyle/>
              <a:p>
                <a:endParaRPr lang="da-DK" sz="2700"/>
              </a:p>
            </p:txBody>
          </p:sp>
          <p:sp>
            <p:nvSpPr>
              <p:cNvPr id="21" name="Kombinationstegning: figur 20">
                <a:extLst>
                  <a:ext uri="{FF2B5EF4-FFF2-40B4-BE49-F238E27FC236}">
                    <a16:creationId xmlns:a16="http://schemas.microsoft.com/office/drawing/2014/main" id="{12E001C4-FD94-E928-0790-056F09EA46FF}"/>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000000"/>
              </a:solidFill>
              <a:ln w="0" cap="flat">
                <a:noFill/>
                <a:prstDash val="solid"/>
                <a:miter/>
              </a:ln>
            </p:spPr>
            <p:txBody>
              <a:bodyPr rtlCol="0" anchor="ctr"/>
              <a:lstStyle/>
              <a:p>
                <a:endParaRPr lang="da-DK" sz="2700"/>
              </a:p>
            </p:txBody>
          </p:sp>
        </p:grpSp>
        <p:grpSp>
          <p:nvGrpSpPr>
            <p:cNvPr id="22" name="Grafik 25">
              <a:extLst>
                <a:ext uri="{FF2B5EF4-FFF2-40B4-BE49-F238E27FC236}">
                  <a16:creationId xmlns:a16="http://schemas.microsoft.com/office/drawing/2014/main" id="{97B465A9-FF0B-8902-60FB-AFE49498550E}"/>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BEF187C7-0825-1EE3-A1D4-41B64C9BF649}"/>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F279F957-1F37-AB41-C5B8-3C48532053E0}"/>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728A3482-BACD-F5F9-7E81-5E726B661F99}"/>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121" name="Tekstfelt 120">
            <a:extLst>
              <a:ext uri="{FF2B5EF4-FFF2-40B4-BE49-F238E27FC236}">
                <a16:creationId xmlns:a16="http://schemas.microsoft.com/office/drawing/2014/main" id="{B4137A6E-231D-4427-F84A-2008A9C45D05}"/>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røde overskrifter, kan baggrunden enten være beige, lyseblå eller gul.</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chemeClr val="tx1"/>
                </a:solidFill>
              </a:defRPr>
            </a:lvl1pPr>
          </a:lstStyle>
          <a:p>
            <a:pPr>
              <a:defRPr/>
            </a:pPr>
            <a:r>
              <a:rPr lang="da-DK" sz="1100"/>
              <a:t> Side </a:t>
            </a:r>
            <a:fld id="{F6B4D4D4-39F9-4408-98FA-A4031E96940E}" type="slidenum">
              <a:rPr lang="da-DK" sz="1100" smtClean="0"/>
              <a:pPr>
                <a:defRPr/>
              </a:pPr>
              <a:t>‹nr.›</a:t>
            </a:fld>
            <a:endParaRPr lang="da-DK" sz="1100"/>
          </a:p>
        </p:txBody>
      </p:sp>
      <p:grpSp>
        <p:nvGrpSpPr>
          <p:cNvPr id="47" name="Gruppe 46">
            <a:extLst>
              <a:ext uri="{FF2B5EF4-FFF2-40B4-BE49-F238E27FC236}">
                <a16:creationId xmlns:a16="http://schemas.microsoft.com/office/drawing/2014/main" id="{6DD30C16-D99B-6B82-932D-F5361C31D980}"/>
              </a:ext>
            </a:extLst>
          </p:cNvPr>
          <p:cNvGrpSpPr/>
          <p:nvPr userDrawn="1"/>
        </p:nvGrpSpPr>
        <p:grpSpPr>
          <a:xfrm>
            <a:off x="-3931494" y="2045605"/>
            <a:ext cx="3155024" cy="4825097"/>
            <a:chOff x="-3931494" y="2045605"/>
            <a:chExt cx="3155024" cy="4825097"/>
          </a:xfrm>
        </p:grpSpPr>
        <p:sp>
          <p:nvSpPr>
            <p:cNvPr id="6" name="Kombinationstegning: figur 5">
              <a:extLst>
                <a:ext uri="{FF2B5EF4-FFF2-40B4-BE49-F238E27FC236}">
                  <a16:creationId xmlns:a16="http://schemas.microsoft.com/office/drawing/2014/main" id="{4F861DAE-0B88-49D9-7009-202C0C865F3F}"/>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466703E9-DAE2-79C6-5A48-ECB8BDA9448F}"/>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8" name="Kombinationstegning: figur 27">
              <a:extLst>
                <a:ext uri="{FF2B5EF4-FFF2-40B4-BE49-F238E27FC236}">
                  <a16:creationId xmlns:a16="http://schemas.microsoft.com/office/drawing/2014/main" id="{4946D8BA-53E8-A091-2979-6CFACAA4DF16}"/>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29" name="Grafik 51">
              <a:extLst>
                <a:ext uri="{FF2B5EF4-FFF2-40B4-BE49-F238E27FC236}">
                  <a16:creationId xmlns:a16="http://schemas.microsoft.com/office/drawing/2014/main" id="{26124F3E-07C5-C24C-178A-5E7AD58582FE}"/>
                </a:ext>
              </a:extLst>
            </p:cNvPr>
            <p:cNvGrpSpPr/>
            <p:nvPr/>
          </p:nvGrpSpPr>
          <p:grpSpPr>
            <a:xfrm rot="5400000">
              <a:off x="-2494595" y="3768855"/>
              <a:ext cx="1378599" cy="689299"/>
              <a:chOff x="-3388919" y="3563828"/>
              <a:chExt cx="1378599" cy="689299"/>
            </a:xfrm>
          </p:grpSpPr>
          <p:sp>
            <p:nvSpPr>
              <p:cNvPr id="30" name="Kombinationstegning: figur 29">
                <a:extLst>
                  <a:ext uri="{FF2B5EF4-FFF2-40B4-BE49-F238E27FC236}">
                    <a16:creationId xmlns:a16="http://schemas.microsoft.com/office/drawing/2014/main" id="{110002EF-AFE4-CE1F-EB7A-CBD0738126E0}"/>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32" name="Kombinationstegning: figur 31">
                <a:extLst>
                  <a:ext uri="{FF2B5EF4-FFF2-40B4-BE49-F238E27FC236}">
                    <a16:creationId xmlns:a16="http://schemas.microsoft.com/office/drawing/2014/main" id="{0332FD41-9B26-99EE-B213-8DCB3F65C9C4}"/>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33" name="Kombinationstegning: figur 32">
                <a:extLst>
                  <a:ext uri="{FF2B5EF4-FFF2-40B4-BE49-F238E27FC236}">
                    <a16:creationId xmlns:a16="http://schemas.microsoft.com/office/drawing/2014/main" id="{2598F141-0360-2157-891D-A08E5A8BB82A}"/>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75DF4557-BCCC-EC94-068E-350AEE1C2E26}"/>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5" name="Kombinationstegning: figur 34">
              <a:extLst>
                <a:ext uri="{FF2B5EF4-FFF2-40B4-BE49-F238E27FC236}">
                  <a16:creationId xmlns:a16="http://schemas.microsoft.com/office/drawing/2014/main" id="{898BB193-4B38-52B7-51ED-54B4E07BFC57}"/>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6" name="Kombinationstegning: figur 35">
              <a:extLst>
                <a:ext uri="{FF2B5EF4-FFF2-40B4-BE49-F238E27FC236}">
                  <a16:creationId xmlns:a16="http://schemas.microsoft.com/office/drawing/2014/main" id="{72184235-1823-C6C9-AF49-44D858225DC4}"/>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7" name="Kombinationstegning: figur 36">
              <a:extLst>
                <a:ext uri="{FF2B5EF4-FFF2-40B4-BE49-F238E27FC236}">
                  <a16:creationId xmlns:a16="http://schemas.microsoft.com/office/drawing/2014/main" id="{AD8782EF-6394-8EF0-B008-89B2515F5F99}"/>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38" name="Kombinationstegning: figur 37">
              <a:extLst>
                <a:ext uri="{FF2B5EF4-FFF2-40B4-BE49-F238E27FC236}">
                  <a16:creationId xmlns:a16="http://schemas.microsoft.com/office/drawing/2014/main" id="{285BDE51-DFD7-C46A-9DDC-99CE021E89EA}"/>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2C00B1C2-EF4C-379D-E851-D5EBD2D25212}"/>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CEB99CF7-9A98-67EB-8AAA-42032135BA8C}"/>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F2A3FAD9-4DEE-9F6C-9BDA-9AD3ADEB84C9}"/>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42" name="Kombinationstegning: figur 41">
              <a:extLst>
                <a:ext uri="{FF2B5EF4-FFF2-40B4-BE49-F238E27FC236}">
                  <a16:creationId xmlns:a16="http://schemas.microsoft.com/office/drawing/2014/main" id="{526862A4-A1A1-A19B-2F22-A62AEEE05CF5}"/>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43" name="Kombinationstegning: figur 42">
              <a:extLst>
                <a:ext uri="{FF2B5EF4-FFF2-40B4-BE49-F238E27FC236}">
                  <a16:creationId xmlns:a16="http://schemas.microsoft.com/office/drawing/2014/main" id="{88D03051-0EF8-2D07-FBAB-A14D683B1AE4}"/>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44" name="Kombinationstegning: figur 43">
              <a:extLst>
                <a:ext uri="{FF2B5EF4-FFF2-40B4-BE49-F238E27FC236}">
                  <a16:creationId xmlns:a16="http://schemas.microsoft.com/office/drawing/2014/main" id="{7BA7BE4B-5FB4-4998-AC8F-18BC3A271CC0}"/>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5" name="Kombinationstegning: figur 44">
              <a:extLst>
                <a:ext uri="{FF2B5EF4-FFF2-40B4-BE49-F238E27FC236}">
                  <a16:creationId xmlns:a16="http://schemas.microsoft.com/office/drawing/2014/main" id="{AF1363A1-B6F9-84F7-D3C5-921F68B44651}"/>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8E20BEEA-E5F9-863B-832A-430AEB76DC7E}"/>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Rektangel 6">
              <a:extLst>
                <a:ext uri="{FF2B5EF4-FFF2-40B4-BE49-F238E27FC236}">
                  <a16:creationId xmlns:a16="http://schemas.microsoft.com/office/drawing/2014/main" id="{F1784299-923E-B80F-2AAB-900EBCF9A469}"/>
                </a:ext>
              </a:extLst>
            </p:cNvPr>
            <p:cNvSpPr/>
            <p:nvPr userDrawn="1"/>
          </p:nvSpPr>
          <p:spPr>
            <a:xfrm>
              <a:off x="-1456309" y="2741613"/>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D761338E-21CB-C0FE-7650-F9E86155BB04}"/>
                </a:ext>
              </a:extLst>
            </p:cNvPr>
            <p:cNvSpPr/>
            <p:nvPr userDrawn="1"/>
          </p:nvSpPr>
          <p:spPr>
            <a:xfrm>
              <a:off x="-1456310" y="4794251"/>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18">
              <a:extLst>
                <a:ext uri="{FF2B5EF4-FFF2-40B4-BE49-F238E27FC236}">
                  <a16:creationId xmlns:a16="http://schemas.microsoft.com/office/drawing/2014/main" id="{C03A75CB-21B1-9F42-EBCC-DEDC02E96DBA}"/>
                </a:ext>
              </a:extLst>
            </p:cNvPr>
            <p:cNvSpPr/>
            <p:nvPr userDrawn="1"/>
          </p:nvSpPr>
          <p:spPr>
            <a:xfrm>
              <a:off x="-1456311" y="5476909"/>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cxnSp>
        <p:nvCxnSpPr>
          <p:cNvPr id="26" name="Lige forbindelse 25">
            <a:extLst>
              <a:ext uri="{FF2B5EF4-FFF2-40B4-BE49-F238E27FC236}">
                <a16:creationId xmlns:a16="http://schemas.microsoft.com/office/drawing/2014/main" id="{559E0A59-E279-56AF-F297-76C1C21BB8D5}"/>
              </a:ext>
            </a:extLst>
          </p:cNvPr>
          <p:cNvCxnSpPr>
            <a:cxnSpLocks/>
          </p:cNvCxnSpPr>
          <p:nvPr userDrawn="1"/>
        </p:nvCxnSpPr>
        <p:spPr>
          <a:xfrm>
            <a:off x="-1136193" y="1508125"/>
            <a:ext cx="0" cy="365126"/>
          </a:xfrm>
          <a:prstGeom prst="line">
            <a:avLst/>
          </a:prstGeom>
          <a:ln w="6667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pic>
        <p:nvPicPr>
          <p:cNvPr id="31" name="Grafik 30">
            <a:extLst>
              <a:ext uri="{FF2B5EF4-FFF2-40B4-BE49-F238E27FC236}">
                <a16:creationId xmlns:a16="http://schemas.microsoft.com/office/drawing/2014/main" id="{97EA8CAA-FF79-AEF7-18D1-2F7F03AC8019}"/>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983447" y="4800058"/>
            <a:ext cx="1405480" cy="1405480"/>
          </a:xfrm>
          <a:prstGeom prst="rect">
            <a:avLst/>
          </a:prstGeom>
        </p:spPr>
      </p:pic>
    </p:spTree>
    <p:extLst>
      <p:ext uri="{BB962C8B-B14F-4D97-AF65-F5344CB8AC3E}">
        <p14:creationId xmlns:p14="http://schemas.microsoft.com/office/powerpoint/2010/main" val="284862703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p15:clr>
            <a:srgbClr val="F26B43"/>
          </p15:clr>
        </p15:guide>
        <p15:guide id="2" pos="3840">
          <p15:clr>
            <a:srgbClr val="F26B43"/>
          </p15:clr>
        </p15:guide>
        <p15:guide id="3" pos="756">
          <p15:clr>
            <a:srgbClr val="F26B43"/>
          </p15:clr>
        </p15:guide>
        <p15:guide id="4" orient="horz" pos="3884">
          <p15:clr>
            <a:srgbClr val="F26B43"/>
          </p15:clr>
        </p15:guide>
        <p15:guide id="5" orient="horz" pos="863">
          <p15:clr>
            <a:srgbClr val="F26B43"/>
          </p15:clr>
        </p15:guide>
        <p15:guide id="6" orient="horz" pos="1275">
          <p15:clr>
            <a:srgbClr val="F26B43"/>
          </p15:clr>
        </p15:guide>
        <p15:guide id="7" orient="horz" pos="1727">
          <p15:clr>
            <a:srgbClr val="F26B43"/>
          </p15:clr>
        </p15:guide>
        <p15:guide id="8" orient="horz" pos="2160">
          <p15:clr>
            <a:srgbClr val="F26B43"/>
          </p15:clr>
        </p15:guide>
        <p15:guide id="9" orient="horz" pos="2591">
          <p15:clr>
            <a:srgbClr val="F26B43"/>
          </p15:clr>
        </p15:guide>
        <p15:guide id="10" orient="horz" pos="3023">
          <p15:clr>
            <a:srgbClr val="F26B43"/>
          </p15:clr>
        </p15:guide>
        <p15:guide id="11" orient="horz" pos="3453">
          <p15:clr>
            <a:srgbClr val="F26B43"/>
          </p15:clr>
        </p15:guide>
        <p15:guide id="12" pos="1538">
          <p15:clr>
            <a:srgbClr val="F26B43"/>
          </p15:clr>
        </p15:guide>
        <p15:guide id="13" orient="horz">
          <p15:clr>
            <a:srgbClr val="F26B43"/>
          </p15:clr>
        </p15:guide>
        <p15:guide id="14" pos="2306">
          <p15:clr>
            <a:srgbClr val="F26B43"/>
          </p15:clr>
        </p15:guide>
        <p15:guide id="15" pos="3074">
          <p15:clr>
            <a:srgbClr val="F26B43"/>
          </p15:clr>
        </p15:guide>
        <p15:guide id="16" pos="4608">
          <p15:clr>
            <a:srgbClr val="F26B43"/>
          </p15:clr>
        </p15:guide>
        <p15:guide id="17" pos="5376">
          <p15:clr>
            <a:srgbClr val="F26B43"/>
          </p15:clr>
        </p15:guide>
        <p15:guide id="18" pos="6144">
          <p15:clr>
            <a:srgbClr val="F26B43"/>
          </p15:clr>
        </p15:guide>
        <p15:guide id="19" pos="6912">
          <p15:clr>
            <a:srgbClr val="F26B43"/>
          </p15:clr>
        </p15:guide>
        <p15:guide id="20" pos="7680">
          <p15:clr>
            <a:srgbClr val="F26B43"/>
          </p15:clr>
        </p15:guide>
        <p15:guide id="21">
          <p15:clr>
            <a:srgbClr val="F26B43"/>
          </p15:clr>
        </p15:guide>
        <p15:guide id="22" orient="horz" pos="4320">
          <p15:clr>
            <a:srgbClr val="F26B43"/>
          </p15:clr>
        </p15:guide>
        <p15:guide id="23" pos="383">
          <p15:clr>
            <a:srgbClr val="5ACBF0"/>
          </p15:clr>
        </p15:guide>
        <p15:guide id="24" orient="horz" pos="255">
          <p15:clr>
            <a:srgbClr val="5ACBF0"/>
          </p15:clr>
        </p15:guide>
        <p15:guide id="25" orient="horz" pos="3997">
          <p15:clr>
            <a:srgbClr val="5ACBF0"/>
          </p15:clr>
        </p15:guide>
        <p15:guide id="26" pos="7295">
          <p15:clr>
            <a:srgbClr val="5ACBF0"/>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33B88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581040-369C-57A6-B015-7E870B51B667}"/>
              </a:ext>
            </a:extLst>
          </p:cNvPr>
          <p:cNvSpPr>
            <a:spLocks noGrp="1"/>
          </p:cNvSpPr>
          <p:nvPr>
            <p:ph type="title"/>
          </p:nvPr>
        </p:nvSpPr>
        <p:spPr>
          <a:xfrm>
            <a:off x="1200150" y="692150"/>
            <a:ext cx="9772651" cy="998538"/>
          </a:xfrm>
          <a:prstGeom prst="rect">
            <a:avLst/>
          </a:prstGeom>
        </p:spPr>
        <p:txBody>
          <a:bodyPr vert="horz" lIns="0" tIns="0" rIns="0" bIns="0" rtlCol="0" anchor="ctr">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6573204-45A8-6899-F02F-789F1E888DB7}"/>
              </a:ext>
            </a:extLst>
          </p:cNvPr>
          <p:cNvSpPr>
            <a:spLocks noGrp="1"/>
          </p:cNvSpPr>
          <p:nvPr>
            <p:ph type="body" idx="1"/>
          </p:nvPr>
        </p:nvSpPr>
        <p:spPr>
          <a:xfrm>
            <a:off x="1200505" y="2024063"/>
            <a:ext cx="9772295" cy="3795149"/>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a:extLst>
              <a:ext uri="{FF2B5EF4-FFF2-40B4-BE49-F238E27FC236}">
                <a16:creationId xmlns:a16="http://schemas.microsoft.com/office/drawing/2014/main" id="{0B5FA6F7-F163-74CA-AF30-2BB0FAAA697B}"/>
              </a:ext>
            </a:extLst>
          </p:cNvPr>
          <p:cNvSpPr>
            <a:spLocks noGrp="1"/>
          </p:cNvSpPr>
          <p:nvPr>
            <p:ph type="ftr" sz="quarter" idx="3"/>
          </p:nvPr>
        </p:nvSpPr>
        <p:spPr>
          <a:xfrm rot="5400000">
            <a:off x="9268288" y="2964882"/>
            <a:ext cx="4784758" cy="239296"/>
          </a:xfrm>
          <a:prstGeom prst="rect">
            <a:avLst/>
          </a:prstGeom>
        </p:spPr>
        <p:txBody>
          <a:bodyPr vert="horz" lIns="0" tIns="0" rIns="0" bIns="0" rtlCol="0" anchor="b" anchorCtr="0"/>
          <a:lstStyle>
            <a:lvl1pPr algn="l">
              <a:defRPr sz="1100">
                <a:solidFill>
                  <a:srgbClr val="FFFFFF"/>
                </a:solidFill>
                <a:latin typeface="+mn-lt"/>
              </a:defRPr>
            </a:lvl1pPr>
          </a:lstStyle>
          <a:p>
            <a:endParaRPr lang="da-DK"/>
          </a:p>
        </p:txBody>
      </p:sp>
      <p:sp>
        <p:nvSpPr>
          <p:cNvPr id="8" name="Tekstfelt 7">
            <a:extLst>
              <a:ext uri="{FF2B5EF4-FFF2-40B4-BE49-F238E27FC236}">
                <a16:creationId xmlns:a16="http://schemas.microsoft.com/office/drawing/2014/main" id="{2FED57BC-A44A-7AE7-55C3-5D527AFD9493}"/>
              </a:ext>
            </a:extLst>
          </p:cNvPr>
          <p:cNvSpPr txBox="1"/>
          <p:nvPr userDrawn="1"/>
        </p:nvSpPr>
        <p:spPr>
          <a:xfrm>
            <a:off x="12983447" y="0"/>
            <a:ext cx="2830985" cy="2718000"/>
          </a:xfrm>
          <a:prstGeom prst="rect">
            <a:avLst/>
          </a:prstGeom>
          <a:noFill/>
        </p:spPr>
        <p:txBody>
          <a:bodyPr wrap="square" lIns="0" tIns="0" rIns="0" bIns="0" rtlCol="0">
            <a:noAutofit/>
          </a:bodyPr>
          <a:lstStyle/>
          <a:p>
            <a:pPr algn="l"/>
            <a:r>
              <a:rPr lang="da-DK" sz="1600">
                <a:solidFill>
                  <a:srgbClr val="000000"/>
                </a:solidFill>
                <a:latin typeface="+mj-lt"/>
                <a:ea typeface="Inter bold" panose="02000503000000020004" pitchFamily="2" charset="0"/>
              </a:rPr>
              <a:t>Hjælpelinjer</a:t>
            </a:r>
          </a:p>
          <a:p>
            <a:pPr algn="l"/>
            <a:r>
              <a:rPr lang="da-DK" sz="1600">
                <a:solidFill>
                  <a:srgbClr val="000000"/>
                </a:solidFill>
                <a:latin typeface="+mn-lt"/>
                <a:ea typeface="Inter Medium" panose="02000503000000020004" pitchFamily="2" charset="0"/>
              </a:rPr>
              <a:t>For at se hjælpelinjer</a:t>
            </a:r>
          </a:p>
          <a:p>
            <a:pPr algn="l"/>
            <a:r>
              <a:rPr lang="da-DK" sz="1600">
                <a:solidFill>
                  <a:srgbClr val="000000"/>
                </a:solidFill>
                <a:latin typeface="+mn-lt"/>
                <a:ea typeface="Inter Medium" panose="02000503000000020004" pitchFamily="2" charset="0"/>
              </a:rPr>
              <a:t>1. Klik på </a:t>
            </a:r>
            <a:r>
              <a:rPr lang="da-DK" sz="1600">
                <a:solidFill>
                  <a:srgbClr val="000000"/>
                </a:solidFill>
                <a:latin typeface="+mn-lt"/>
                <a:ea typeface="Inter bold" panose="02000503000000020004" pitchFamily="2" charset="0"/>
              </a:rPr>
              <a:t>Vis</a:t>
            </a:r>
          </a:p>
          <a:p>
            <a:pPr algn="l"/>
            <a:r>
              <a:rPr lang="da-DK" sz="1600">
                <a:solidFill>
                  <a:srgbClr val="000000"/>
                </a:solidFill>
                <a:latin typeface="+mn-lt"/>
                <a:ea typeface="Inter Medium" panose="02000503000000020004" pitchFamily="2" charset="0"/>
              </a:rPr>
              <a:t>2. Sæt kryds i </a:t>
            </a:r>
            <a:r>
              <a:rPr lang="da-DK" sz="1600">
                <a:solidFill>
                  <a:srgbClr val="000000"/>
                </a:solidFill>
                <a:latin typeface="+mn-lt"/>
                <a:ea typeface="Inter bold" panose="02000503000000020004" pitchFamily="2" charset="0"/>
              </a:rPr>
              <a:t>Hjælpelinjer</a:t>
            </a:r>
          </a:p>
          <a:p>
            <a:pPr algn="l"/>
            <a:endParaRPr lang="da-DK" sz="1600">
              <a:solidFill>
                <a:srgbClr val="000000"/>
              </a:solidFill>
              <a:latin typeface="+mn-lt"/>
              <a:ea typeface="Inter Medium" panose="02000503000000020004" pitchFamily="2" charset="0"/>
            </a:endParaRPr>
          </a:p>
          <a:p>
            <a:pPr algn="l"/>
            <a:r>
              <a:rPr lang="da-DK" sz="1600">
                <a:solidFill>
                  <a:srgbClr val="000000"/>
                </a:solidFill>
                <a:latin typeface="+mn-lt"/>
                <a:ea typeface="Inter Medium" panose="02000503000000020004" pitchFamily="2" charset="0"/>
              </a:rPr>
              <a:t>Tip: Alt + F9 for hurtig visning af hjælpelinjer</a:t>
            </a:r>
          </a:p>
        </p:txBody>
      </p:sp>
      <p:grpSp>
        <p:nvGrpSpPr>
          <p:cNvPr id="10" name="Grafik 25">
            <a:extLst>
              <a:ext uri="{FF2B5EF4-FFF2-40B4-BE49-F238E27FC236}">
                <a16:creationId xmlns:a16="http://schemas.microsoft.com/office/drawing/2014/main" id="{02DE7619-2CAC-814A-B24D-DC965ABB1B06}"/>
              </a:ext>
            </a:extLst>
          </p:cNvPr>
          <p:cNvGrpSpPr/>
          <p:nvPr/>
        </p:nvGrpSpPr>
        <p:grpSpPr>
          <a:xfrm>
            <a:off x="559560" y="6062888"/>
            <a:ext cx="1331143" cy="285299"/>
            <a:chOff x="535304" y="6062885"/>
            <a:chExt cx="1331143" cy="285299"/>
          </a:xfrm>
        </p:grpSpPr>
        <p:grpSp>
          <p:nvGrpSpPr>
            <p:cNvPr id="11" name="Grafik 25">
              <a:extLst>
                <a:ext uri="{FF2B5EF4-FFF2-40B4-BE49-F238E27FC236}">
                  <a16:creationId xmlns:a16="http://schemas.microsoft.com/office/drawing/2014/main" id="{D605E2AE-52E1-12DA-BACD-B5B01C31BDCE}"/>
                </a:ext>
              </a:extLst>
            </p:cNvPr>
            <p:cNvGrpSpPr/>
            <p:nvPr/>
          </p:nvGrpSpPr>
          <p:grpSpPr>
            <a:xfrm>
              <a:off x="931394" y="6164292"/>
              <a:ext cx="935053" cy="176482"/>
              <a:chOff x="931394" y="6164292"/>
              <a:chExt cx="935053" cy="176482"/>
            </a:xfrm>
            <a:solidFill>
              <a:srgbClr val="000000"/>
            </a:solidFill>
          </p:grpSpPr>
          <p:sp>
            <p:nvSpPr>
              <p:cNvPr id="12" name="Kombinationstegning: figur 11">
                <a:extLst>
                  <a:ext uri="{FF2B5EF4-FFF2-40B4-BE49-F238E27FC236}">
                    <a16:creationId xmlns:a16="http://schemas.microsoft.com/office/drawing/2014/main" id="{461C76A0-2170-43D9-82BB-2FA26E0358BB}"/>
                  </a:ext>
                </a:extLst>
              </p:cNvPr>
              <p:cNvSpPr/>
              <p:nvPr/>
            </p:nvSpPr>
            <p:spPr>
              <a:xfrm>
                <a:off x="931394" y="6170651"/>
                <a:ext cx="118778" cy="131146"/>
              </a:xfrm>
              <a:custGeom>
                <a:avLst/>
                <a:gdLst>
                  <a:gd name="connsiteX0" fmla="*/ 0 w 118778"/>
                  <a:gd name="connsiteY0" fmla="*/ 127034 h 131146"/>
                  <a:gd name="connsiteX1" fmla="*/ 0 w 118778"/>
                  <a:gd name="connsiteY1" fmla="*/ 4131 h 131146"/>
                  <a:gd name="connsiteX2" fmla="*/ 4119 w 118778"/>
                  <a:gd name="connsiteY2" fmla="*/ 6 h 131146"/>
                  <a:gd name="connsiteX3" fmla="*/ 35030 w 118778"/>
                  <a:gd name="connsiteY3" fmla="*/ 6 h 131146"/>
                  <a:gd name="connsiteX4" fmla="*/ 39904 w 118778"/>
                  <a:gd name="connsiteY4" fmla="*/ 2817 h 131146"/>
                  <a:gd name="connsiteX5" fmla="*/ 86553 w 118778"/>
                  <a:gd name="connsiteY5" fmla="*/ 80753 h 131146"/>
                  <a:gd name="connsiteX6" fmla="*/ 86553 w 118778"/>
                  <a:gd name="connsiteY6" fmla="*/ 4125 h 131146"/>
                  <a:gd name="connsiteX7" fmla="*/ 90672 w 118778"/>
                  <a:gd name="connsiteY7" fmla="*/ 0 h 131146"/>
                  <a:gd name="connsiteX8" fmla="*/ 114654 w 118778"/>
                  <a:gd name="connsiteY8" fmla="*/ 0 h 131146"/>
                  <a:gd name="connsiteX9" fmla="*/ 118778 w 118778"/>
                  <a:gd name="connsiteY9" fmla="*/ 4125 h 131146"/>
                  <a:gd name="connsiteX10" fmla="*/ 118778 w 118778"/>
                  <a:gd name="connsiteY10" fmla="*/ 127028 h 131146"/>
                  <a:gd name="connsiteX11" fmla="*/ 114654 w 118778"/>
                  <a:gd name="connsiteY11" fmla="*/ 131147 h 131146"/>
                  <a:gd name="connsiteX12" fmla="*/ 83742 w 118778"/>
                  <a:gd name="connsiteY12" fmla="*/ 131147 h 131146"/>
                  <a:gd name="connsiteX13" fmla="*/ 78875 w 118778"/>
                  <a:gd name="connsiteY13" fmla="*/ 128336 h 131146"/>
                  <a:gd name="connsiteX14" fmla="*/ 32225 w 118778"/>
                  <a:gd name="connsiteY14" fmla="*/ 50394 h 131146"/>
                  <a:gd name="connsiteX15" fmla="*/ 32225 w 118778"/>
                  <a:gd name="connsiteY15" fmla="*/ 127022 h 131146"/>
                  <a:gd name="connsiteX16" fmla="*/ 28100 w 118778"/>
                  <a:gd name="connsiteY16" fmla="*/ 131141 h 131146"/>
                  <a:gd name="connsiteX17" fmla="*/ 4119 w 118778"/>
                  <a:gd name="connsiteY17" fmla="*/ 131141 h 131146"/>
                  <a:gd name="connsiteX18" fmla="*/ 0 w 118778"/>
                  <a:gd name="connsiteY18" fmla="*/ 127022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78" h="131146">
                    <a:moveTo>
                      <a:pt x="0" y="127034"/>
                    </a:moveTo>
                    <a:lnTo>
                      <a:pt x="0" y="4131"/>
                    </a:lnTo>
                    <a:cubicBezTo>
                      <a:pt x="0" y="1504"/>
                      <a:pt x="1498" y="6"/>
                      <a:pt x="4119" y="6"/>
                    </a:cubicBezTo>
                    <a:lnTo>
                      <a:pt x="35030" y="6"/>
                    </a:lnTo>
                    <a:cubicBezTo>
                      <a:pt x="37277" y="6"/>
                      <a:pt x="38781" y="755"/>
                      <a:pt x="39904" y="2817"/>
                    </a:cubicBezTo>
                    <a:lnTo>
                      <a:pt x="86553" y="80753"/>
                    </a:lnTo>
                    <a:lnTo>
                      <a:pt x="86553" y="4125"/>
                    </a:lnTo>
                    <a:cubicBezTo>
                      <a:pt x="86553" y="1498"/>
                      <a:pt x="88051" y="0"/>
                      <a:pt x="90672" y="0"/>
                    </a:cubicBezTo>
                    <a:lnTo>
                      <a:pt x="114654" y="0"/>
                    </a:lnTo>
                    <a:cubicBezTo>
                      <a:pt x="117281" y="0"/>
                      <a:pt x="118778" y="1498"/>
                      <a:pt x="118778" y="4125"/>
                    </a:cubicBezTo>
                    <a:lnTo>
                      <a:pt x="118778" y="127028"/>
                    </a:lnTo>
                    <a:cubicBezTo>
                      <a:pt x="118778" y="129649"/>
                      <a:pt x="117281" y="131147"/>
                      <a:pt x="114654" y="131147"/>
                    </a:cubicBezTo>
                    <a:lnTo>
                      <a:pt x="83742" y="131147"/>
                    </a:lnTo>
                    <a:cubicBezTo>
                      <a:pt x="81496" y="131147"/>
                      <a:pt x="79998" y="130398"/>
                      <a:pt x="78875" y="128336"/>
                    </a:cubicBezTo>
                    <a:lnTo>
                      <a:pt x="32225" y="50394"/>
                    </a:lnTo>
                    <a:lnTo>
                      <a:pt x="32225" y="127022"/>
                    </a:lnTo>
                    <a:cubicBezTo>
                      <a:pt x="32225" y="129643"/>
                      <a:pt x="30727" y="131141"/>
                      <a:pt x="28100" y="131141"/>
                    </a:cubicBezTo>
                    <a:lnTo>
                      <a:pt x="4119" y="131141"/>
                    </a:lnTo>
                    <a:cubicBezTo>
                      <a:pt x="1498" y="131141"/>
                      <a:pt x="0" y="129643"/>
                      <a:pt x="0" y="127022"/>
                    </a:cubicBezTo>
                    <a:close/>
                  </a:path>
                </a:pathLst>
              </a:custGeom>
              <a:solidFill>
                <a:srgbClr val="FFFFFF"/>
              </a:solidFill>
              <a:ln w="0" cap="flat">
                <a:noFill/>
                <a:prstDash val="solid"/>
                <a:miter/>
              </a:ln>
            </p:spPr>
            <p:txBody>
              <a:bodyPr rtlCol="0" anchor="ctr"/>
              <a:lstStyle/>
              <a:p>
                <a:endParaRPr lang="da-DK" sz="2700"/>
              </a:p>
            </p:txBody>
          </p:sp>
          <p:sp>
            <p:nvSpPr>
              <p:cNvPr id="13" name="Kombinationstegning: figur 12">
                <a:extLst>
                  <a:ext uri="{FF2B5EF4-FFF2-40B4-BE49-F238E27FC236}">
                    <a16:creationId xmlns:a16="http://schemas.microsoft.com/office/drawing/2014/main" id="{9226C867-E9F9-2BD0-6993-D29B391D098B}"/>
                  </a:ext>
                </a:extLst>
              </p:cNvPr>
              <p:cNvSpPr/>
              <p:nvPr/>
            </p:nvSpPr>
            <p:spPr>
              <a:xfrm>
                <a:off x="1063283" y="6207198"/>
                <a:ext cx="99486" cy="96484"/>
              </a:xfrm>
              <a:custGeom>
                <a:avLst/>
                <a:gdLst>
                  <a:gd name="connsiteX0" fmla="*/ 43089 w 99486"/>
                  <a:gd name="connsiteY0" fmla="*/ 0 h 96484"/>
                  <a:gd name="connsiteX1" fmla="*/ 67445 w 99486"/>
                  <a:gd name="connsiteY1" fmla="*/ 11055 h 96484"/>
                  <a:gd name="connsiteX2" fmla="*/ 68385 w 99486"/>
                  <a:gd name="connsiteY2" fmla="*/ 11055 h 96484"/>
                  <a:gd name="connsiteX3" fmla="*/ 68385 w 99486"/>
                  <a:gd name="connsiteY3" fmla="*/ 5997 h 96484"/>
                  <a:gd name="connsiteX4" fmla="*/ 72503 w 99486"/>
                  <a:gd name="connsiteY4" fmla="*/ 1872 h 96484"/>
                  <a:gd name="connsiteX5" fmla="*/ 95361 w 99486"/>
                  <a:gd name="connsiteY5" fmla="*/ 1872 h 96484"/>
                  <a:gd name="connsiteX6" fmla="*/ 99486 w 99486"/>
                  <a:gd name="connsiteY6" fmla="*/ 5997 h 96484"/>
                  <a:gd name="connsiteX7" fmla="*/ 99486 w 99486"/>
                  <a:gd name="connsiteY7" fmla="*/ 90494 h 96484"/>
                  <a:gd name="connsiteX8" fmla="*/ 95361 w 99486"/>
                  <a:gd name="connsiteY8" fmla="*/ 94613 h 96484"/>
                  <a:gd name="connsiteX9" fmla="*/ 74566 w 99486"/>
                  <a:gd name="connsiteY9" fmla="*/ 94613 h 96484"/>
                  <a:gd name="connsiteX10" fmla="*/ 69882 w 99486"/>
                  <a:gd name="connsiteY10" fmla="*/ 91053 h 96484"/>
                  <a:gd name="connsiteX11" fmla="*/ 68575 w 99486"/>
                  <a:gd name="connsiteY11" fmla="*/ 85620 h 96484"/>
                  <a:gd name="connsiteX12" fmla="*/ 67636 w 99486"/>
                  <a:gd name="connsiteY12" fmla="*/ 85620 h 96484"/>
                  <a:gd name="connsiteX13" fmla="*/ 43089 w 99486"/>
                  <a:gd name="connsiteY13" fmla="*/ 96485 h 96484"/>
                  <a:gd name="connsiteX14" fmla="*/ 0 w 99486"/>
                  <a:gd name="connsiteY14" fmla="*/ 48338 h 96484"/>
                  <a:gd name="connsiteX15" fmla="*/ 43089 w 99486"/>
                  <a:gd name="connsiteY15" fmla="*/ 0 h 96484"/>
                  <a:gd name="connsiteX16" fmla="*/ 69133 w 99486"/>
                  <a:gd name="connsiteY16" fmla="*/ 48331 h 96484"/>
                  <a:gd name="connsiteX17" fmla="*/ 50400 w 99486"/>
                  <a:gd name="connsiteY17" fmla="*/ 28475 h 96484"/>
                  <a:gd name="connsiteX18" fmla="*/ 31666 w 99486"/>
                  <a:gd name="connsiteY18" fmla="*/ 48331 h 96484"/>
                  <a:gd name="connsiteX19" fmla="*/ 50400 w 99486"/>
                  <a:gd name="connsiteY19" fmla="*/ 68004 h 96484"/>
                  <a:gd name="connsiteX20" fmla="*/ 69133 w 99486"/>
                  <a:gd name="connsiteY20"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96484">
                    <a:moveTo>
                      <a:pt x="43089" y="0"/>
                    </a:moveTo>
                    <a:cubicBezTo>
                      <a:pt x="56200" y="0"/>
                      <a:pt x="64260" y="5807"/>
                      <a:pt x="67445" y="11055"/>
                    </a:cubicBezTo>
                    <a:lnTo>
                      <a:pt x="68385" y="11055"/>
                    </a:lnTo>
                    <a:lnTo>
                      <a:pt x="68385" y="5997"/>
                    </a:lnTo>
                    <a:cubicBezTo>
                      <a:pt x="68385" y="3370"/>
                      <a:pt x="69882" y="1872"/>
                      <a:pt x="72503" y="1872"/>
                    </a:cubicBezTo>
                    <a:lnTo>
                      <a:pt x="95361" y="1872"/>
                    </a:lnTo>
                    <a:cubicBezTo>
                      <a:pt x="97982" y="1872"/>
                      <a:pt x="99486" y="3370"/>
                      <a:pt x="99486" y="5997"/>
                    </a:cubicBezTo>
                    <a:lnTo>
                      <a:pt x="99486" y="90494"/>
                    </a:lnTo>
                    <a:cubicBezTo>
                      <a:pt x="99486" y="93115"/>
                      <a:pt x="97989" y="94613"/>
                      <a:pt x="95361" y="94613"/>
                    </a:cubicBezTo>
                    <a:lnTo>
                      <a:pt x="74566" y="94613"/>
                    </a:lnTo>
                    <a:cubicBezTo>
                      <a:pt x="72129" y="94613"/>
                      <a:pt x="70441" y="93305"/>
                      <a:pt x="69882" y="91053"/>
                    </a:cubicBezTo>
                    <a:lnTo>
                      <a:pt x="68575" y="85620"/>
                    </a:lnTo>
                    <a:lnTo>
                      <a:pt x="67636" y="85620"/>
                    </a:lnTo>
                    <a:cubicBezTo>
                      <a:pt x="64450" y="90869"/>
                      <a:pt x="56207" y="96485"/>
                      <a:pt x="43089" y="96485"/>
                    </a:cubicBezTo>
                    <a:cubicBezTo>
                      <a:pt x="20796" y="96485"/>
                      <a:pt x="0" y="78875"/>
                      <a:pt x="0" y="48338"/>
                    </a:cubicBezTo>
                    <a:cubicBezTo>
                      <a:pt x="0" y="17801"/>
                      <a:pt x="20796" y="0"/>
                      <a:pt x="43089" y="0"/>
                    </a:cubicBezTo>
                    <a:close/>
                    <a:moveTo>
                      <a:pt x="69133" y="48331"/>
                    </a:moveTo>
                    <a:cubicBezTo>
                      <a:pt x="69133" y="36902"/>
                      <a:pt x="61080" y="28475"/>
                      <a:pt x="50400" y="28475"/>
                    </a:cubicBezTo>
                    <a:cubicBezTo>
                      <a:pt x="39720" y="28475"/>
                      <a:pt x="31666" y="36902"/>
                      <a:pt x="31666" y="48331"/>
                    </a:cubicBezTo>
                    <a:cubicBezTo>
                      <a:pt x="31666" y="59761"/>
                      <a:pt x="39720" y="68004"/>
                      <a:pt x="50400" y="68004"/>
                    </a:cubicBezTo>
                    <a:cubicBezTo>
                      <a:pt x="61080" y="68004"/>
                      <a:pt x="69133" y="59761"/>
                      <a:pt x="69133" y="48331"/>
                    </a:cubicBezTo>
                    <a:close/>
                  </a:path>
                </a:pathLst>
              </a:custGeom>
              <a:solidFill>
                <a:srgbClr val="FFFFFF"/>
              </a:solidFill>
              <a:ln w="0" cap="flat">
                <a:noFill/>
                <a:prstDash val="solid"/>
                <a:miter/>
              </a:ln>
            </p:spPr>
            <p:txBody>
              <a:bodyPr rtlCol="0" anchor="ctr"/>
              <a:lstStyle/>
              <a:p>
                <a:endParaRPr lang="da-DK" sz="2700"/>
              </a:p>
            </p:txBody>
          </p:sp>
          <p:sp>
            <p:nvSpPr>
              <p:cNvPr id="14" name="Kombinationstegning: figur 13">
                <a:extLst>
                  <a:ext uri="{FF2B5EF4-FFF2-40B4-BE49-F238E27FC236}">
                    <a16:creationId xmlns:a16="http://schemas.microsoft.com/office/drawing/2014/main" id="{772B5369-3ADC-E814-BE7A-F6231A4792C2}"/>
                  </a:ext>
                </a:extLst>
              </p:cNvPr>
              <p:cNvSpPr/>
              <p:nvPr/>
            </p:nvSpPr>
            <p:spPr>
              <a:xfrm>
                <a:off x="1176249" y="6170657"/>
                <a:ext cx="99492" cy="133018"/>
              </a:xfrm>
              <a:custGeom>
                <a:avLst/>
                <a:gdLst>
                  <a:gd name="connsiteX0" fmla="*/ 99492 w 99492"/>
                  <a:gd name="connsiteY0" fmla="*/ 84872 h 133018"/>
                  <a:gd name="connsiteX1" fmla="*/ 56403 w 99492"/>
                  <a:gd name="connsiteY1" fmla="*/ 133019 h 133018"/>
                  <a:gd name="connsiteX2" fmla="*/ 31857 w 99492"/>
                  <a:gd name="connsiteY2" fmla="*/ 122154 h 133018"/>
                  <a:gd name="connsiteX3" fmla="*/ 30918 w 99492"/>
                  <a:gd name="connsiteY3" fmla="*/ 122154 h 133018"/>
                  <a:gd name="connsiteX4" fmla="*/ 29604 w 99492"/>
                  <a:gd name="connsiteY4" fmla="*/ 127587 h 133018"/>
                  <a:gd name="connsiteX5" fmla="*/ 24921 w 99492"/>
                  <a:gd name="connsiteY5" fmla="*/ 131147 h 133018"/>
                  <a:gd name="connsiteX6" fmla="*/ 4125 w 99492"/>
                  <a:gd name="connsiteY6" fmla="*/ 131147 h 133018"/>
                  <a:gd name="connsiteX7" fmla="*/ 0 w 99492"/>
                  <a:gd name="connsiteY7" fmla="*/ 127028 h 133018"/>
                  <a:gd name="connsiteX8" fmla="*/ 0 w 99492"/>
                  <a:gd name="connsiteY8" fmla="*/ 4125 h 133018"/>
                  <a:gd name="connsiteX9" fmla="*/ 4125 w 99492"/>
                  <a:gd name="connsiteY9" fmla="*/ 0 h 133018"/>
                  <a:gd name="connsiteX10" fmla="*/ 26983 w 99492"/>
                  <a:gd name="connsiteY10" fmla="*/ 0 h 133018"/>
                  <a:gd name="connsiteX11" fmla="*/ 31108 w 99492"/>
                  <a:gd name="connsiteY11" fmla="*/ 4125 h 133018"/>
                  <a:gd name="connsiteX12" fmla="*/ 31108 w 99492"/>
                  <a:gd name="connsiteY12" fmla="*/ 47589 h 133018"/>
                  <a:gd name="connsiteX13" fmla="*/ 32047 w 99492"/>
                  <a:gd name="connsiteY13" fmla="*/ 47589 h 133018"/>
                  <a:gd name="connsiteX14" fmla="*/ 56403 w 99492"/>
                  <a:gd name="connsiteY14" fmla="*/ 36534 h 133018"/>
                  <a:gd name="connsiteX15" fmla="*/ 99492 w 99492"/>
                  <a:gd name="connsiteY15" fmla="*/ 84872 h 133018"/>
                  <a:gd name="connsiteX16" fmla="*/ 67826 w 99492"/>
                  <a:gd name="connsiteY16" fmla="*/ 84872 h 133018"/>
                  <a:gd name="connsiteX17" fmla="*/ 49093 w 99492"/>
                  <a:gd name="connsiteY17" fmla="*/ 65015 h 133018"/>
                  <a:gd name="connsiteX18" fmla="*/ 30359 w 99492"/>
                  <a:gd name="connsiteY18" fmla="*/ 84872 h 133018"/>
                  <a:gd name="connsiteX19" fmla="*/ 49093 w 99492"/>
                  <a:gd name="connsiteY19" fmla="*/ 104544 h 133018"/>
                  <a:gd name="connsiteX20" fmla="*/ 67826 w 99492"/>
                  <a:gd name="connsiteY20" fmla="*/ 84872 h 1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92" h="133018">
                    <a:moveTo>
                      <a:pt x="99492" y="84872"/>
                    </a:moveTo>
                    <a:cubicBezTo>
                      <a:pt x="99492" y="115415"/>
                      <a:pt x="78697" y="133019"/>
                      <a:pt x="56403" y="133019"/>
                    </a:cubicBezTo>
                    <a:cubicBezTo>
                      <a:pt x="43286" y="133019"/>
                      <a:pt x="35042" y="127396"/>
                      <a:pt x="31857" y="122154"/>
                    </a:cubicBezTo>
                    <a:lnTo>
                      <a:pt x="30918" y="122154"/>
                    </a:lnTo>
                    <a:lnTo>
                      <a:pt x="29604" y="127587"/>
                    </a:lnTo>
                    <a:cubicBezTo>
                      <a:pt x="29045" y="129839"/>
                      <a:pt x="27358" y="131147"/>
                      <a:pt x="24921"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047" y="47589"/>
                    </a:lnTo>
                    <a:cubicBezTo>
                      <a:pt x="35233" y="42341"/>
                      <a:pt x="43286" y="36534"/>
                      <a:pt x="56403" y="36534"/>
                    </a:cubicBezTo>
                    <a:cubicBezTo>
                      <a:pt x="78697" y="36534"/>
                      <a:pt x="99492" y="54335"/>
                      <a:pt x="99492" y="84872"/>
                    </a:cubicBezTo>
                    <a:close/>
                    <a:moveTo>
                      <a:pt x="67826" y="84872"/>
                    </a:moveTo>
                    <a:cubicBezTo>
                      <a:pt x="67826" y="73442"/>
                      <a:pt x="59773" y="65015"/>
                      <a:pt x="49093" y="65015"/>
                    </a:cubicBezTo>
                    <a:cubicBezTo>
                      <a:pt x="38412" y="65015"/>
                      <a:pt x="30359" y="73442"/>
                      <a:pt x="30359" y="84872"/>
                    </a:cubicBezTo>
                    <a:cubicBezTo>
                      <a:pt x="30359" y="96301"/>
                      <a:pt x="38418" y="104544"/>
                      <a:pt x="49093" y="104544"/>
                    </a:cubicBezTo>
                    <a:cubicBezTo>
                      <a:pt x="59767" y="104544"/>
                      <a:pt x="67826" y="96301"/>
                      <a:pt x="67826" y="84872"/>
                    </a:cubicBezTo>
                    <a:close/>
                  </a:path>
                </a:pathLst>
              </a:custGeom>
              <a:solidFill>
                <a:srgbClr val="FFFFFF"/>
              </a:solidFill>
              <a:ln w="0" cap="flat">
                <a:noFill/>
                <a:prstDash val="solid"/>
                <a:miter/>
              </a:ln>
            </p:spPr>
            <p:txBody>
              <a:bodyPr rtlCol="0" anchor="ctr"/>
              <a:lstStyle/>
              <a:p>
                <a:endParaRPr lang="da-DK" sz="2700"/>
              </a:p>
            </p:txBody>
          </p:sp>
          <p:sp>
            <p:nvSpPr>
              <p:cNvPr id="15" name="Kombinationstegning: figur 14">
                <a:extLst>
                  <a:ext uri="{FF2B5EF4-FFF2-40B4-BE49-F238E27FC236}">
                    <a16:creationId xmlns:a16="http://schemas.microsoft.com/office/drawing/2014/main" id="{39E11856-84B8-6D47-391C-9FD61FA6B403}"/>
                  </a:ext>
                </a:extLst>
              </p:cNvPr>
              <p:cNvSpPr/>
              <p:nvPr/>
            </p:nvSpPr>
            <p:spPr>
              <a:xfrm>
                <a:off x="1283985" y="6207198"/>
                <a:ext cx="99670" cy="96484"/>
              </a:xfrm>
              <a:custGeom>
                <a:avLst/>
                <a:gdLst>
                  <a:gd name="connsiteX0" fmla="*/ 49835 w 99670"/>
                  <a:gd name="connsiteY0" fmla="*/ 0 h 96484"/>
                  <a:gd name="connsiteX1" fmla="*/ 99670 w 99670"/>
                  <a:gd name="connsiteY1" fmla="*/ 48338 h 96484"/>
                  <a:gd name="connsiteX2" fmla="*/ 49835 w 99670"/>
                  <a:gd name="connsiteY2" fmla="*/ 96485 h 96484"/>
                  <a:gd name="connsiteX3" fmla="*/ 0 w 99670"/>
                  <a:gd name="connsiteY3" fmla="*/ 48338 h 96484"/>
                  <a:gd name="connsiteX4" fmla="*/ 49835 w 99670"/>
                  <a:gd name="connsiteY4" fmla="*/ 0 h 96484"/>
                  <a:gd name="connsiteX5" fmla="*/ 68194 w 99670"/>
                  <a:gd name="connsiteY5" fmla="*/ 48331 h 96484"/>
                  <a:gd name="connsiteX6" fmla="*/ 49835 w 99670"/>
                  <a:gd name="connsiteY6" fmla="*/ 28284 h 96484"/>
                  <a:gd name="connsiteX7" fmla="*/ 31476 w 99670"/>
                  <a:gd name="connsiteY7" fmla="*/ 48331 h 96484"/>
                  <a:gd name="connsiteX8" fmla="*/ 49835 w 99670"/>
                  <a:gd name="connsiteY8" fmla="*/ 68194 h 96484"/>
                  <a:gd name="connsiteX9" fmla="*/ 68194 w 99670"/>
                  <a:gd name="connsiteY9" fmla="*/ 4833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70" h="96484">
                    <a:moveTo>
                      <a:pt x="49835" y="0"/>
                    </a:moveTo>
                    <a:cubicBezTo>
                      <a:pt x="77561" y="0"/>
                      <a:pt x="99670" y="19673"/>
                      <a:pt x="99670" y="48338"/>
                    </a:cubicBezTo>
                    <a:cubicBezTo>
                      <a:pt x="99670" y="77003"/>
                      <a:pt x="77561" y="96485"/>
                      <a:pt x="49835" y="96485"/>
                    </a:cubicBezTo>
                    <a:cubicBezTo>
                      <a:pt x="22109" y="96485"/>
                      <a:pt x="0" y="77003"/>
                      <a:pt x="0" y="48338"/>
                    </a:cubicBezTo>
                    <a:cubicBezTo>
                      <a:pt x="0" y="19673"/>
                      <a:pt x="22109" y="0"/>
                      <a:pt x="49835" y="0"/>
                    </a:cubicBezTo>
                    <a:close/>
                    <a:moveTo>
                      <a:pt x="68194" y="48331"/>
                    </a:moveTo>
                    <a:cubicBezTo>
                      <a:pt x="68194" y="35969"/>
                      <a:pt x="60325" y="28284"/>
                      <a:pt x="49835" y="28284"/>
                    </a:cubicBezTo>
                    <a:cubicBezTo>
                      <a:pt x="39345" y="28284"/>
                      <a:pt x="31476" y="35963"/>
                      <a:pt x="31476" y="48331"/>
                    </a:cubicBezTo>
                    <a:cubicBezTo>
                      <a:pt x="31476" y="60700"/>
                      <a:pt x="39345" y="68194"/>
                      <a:pt x="49835" y="68194"/>
                    </a:cubicBezTo>
                    <a:cubicBezTo>
                      <a:pt x="60325" y="68194"/>
                      <a:pt x="68194" y="60700"/>
                      <a:pt x="68194" y="48331"/>
                    </a:cubicBezTo>
                    <a:close/>
                  </a:path>
                </a:pathLst>
              </a:custGeom>
              <a:solidFill>
                <a:srgbClr val="FFFFFF"/>
              </a:solidFill>
              <a:ln w="0" cap="flat">
                <a:noFill/>
                <a:prstDash val="solid"/>
                <a:miter/>
              </a:ln>
            </p:spPr>
            <p:txBody>
              <a:bodyPr rtlCol="0" anchor="ctr"/>
              <a:lstStyle/>
              <a:p>
                <a:endParaRPr lang="da-DK" sz="2700"/>
              </a:p>
            </p:txBody>
          </p:sp>
          <p:sp>
            <p:nvSpPr>
              <p:cNvPr id="16" name="Kombinationstegning: figur 15">
                <a:extLst>
                  <a:ext uri="{FF2B5EF4-FFF2-40B4-BE49-F238E27FC236}">
                    <a16:creationId xmlns:a16="http://schemas.microsoft.com/office/drawing/2014/main" id="{AE49194A-F55D-F797-B66B-5AD9D945D485}"/>
                  </a:ext>
                </a:extLst>
              </p:cNvPr>
              <p:cNvSpPr/>
              <p:nvPr/>
            </p:nvSpPr>
            <p:spPr>
              <a:xfrm>
                <a:off x="1393562" y="6170657"/>
                <a:ext cx="96128" cy="131146"/>
              </a:xfrm>
              <a:custGeom>
                <a:avLst/>
                <a:gdLst>
                  <a:gd name="connsiteX0" fmla="*/ 96129 w 96128"/>
                  <a:gd name="connsiteY0" fmla="*/ 74572 h 131146"/>
                  <a:gd name="connsiteX1" fmla="*/ 96129 w 96128"/>
                  <a:gd name="connsiteY1" fmla="*/ 127028 h 131146"/>
                  <a:gd name="connsiteX2" fmla="*/ 92004 w 96128"/>
                  <a:gd name="connsiteY2" fmla="*/ 131147 h 131146"/>
                  <a:gd name="connsiteX3" fmla="*/ 69146 w 96128"/>
                  <a:gd name="connsiteY3" fmla="*/ 131147 h 131146"/>
                  <a:gd name="connsiteX4" fmla="*/ 65021 w 96128"/>
                  <a:gd name="connsiteY4" fmla="*/ 127028 h 131146"/>
                  <a:gd name="connsiteX5" fmla="*/ 65021 w 96128"/>
                  <a:gd name="connsiteY5" fmla="*/ 81876 h 131146"/>
                  <a:gd name="connsiteX6" fmla="*/ 49657 w 96128"/>
                  <a:gd name="connsiteY6" fmla="*/ 65015 h 131146"/>
                  <a:gd name="connsiteX7" fmla="*/ 31108 w 96128"/>
                  <a:gd name="connsiteY7" fmla="*/ 84872 h 131146"/>
                  <a:gd name="connsiteX8" fmla="*/ 31108 w 96128"/>
                  <a:gd name="connsiteY8" fmla="*/ 127028 h 131146"/>
                  <a:gd name="connsiteX9" fmla="*/ 26983 w 96128"/>
                  <a:gd name="connsiteY9" fmla="*/ 131147 h 131146"/>
                  <a:gd name="connsiteX10" fmla="*/ 4125 w 96128"/>
                  <a:gd name="connsiteY10" fmla="*/ 131147 h 131146"/>
                  <a:gd name="connsiteX11" fmla="*/ 0 w 96128"/>
                  <a:gd name="connsiteY11" fmla="*/ 127028 h 131146"/>
                  <a:gd name="connsiteX12" fmla="*/ 0 w 96128"/>
                  <a:gd name="connsiteY12" fmla="*/ 4125 h 131146"/>
                  <a:gd name="connsiteX13" fmla="*/ 4125 w 96128"/>
                  <a:gd name="connsiteY13" fmla="*/ 0 h 131146"/>
                  <a:gd name="connsiteX14" fmla="*/ 26983 w 96128"/>
                  <a:gd name="connsiteY14" fmla="*/ 0 h 131146"/>
                  <a:gd name="connsiteX15" fmla="*/ 31108 w 96128"/>
                  <a:gd name="connsiteY15" fmla="*/ 4125 h 131146"/>
                  <a:gd name="connsiteX16" fmla="*/ 31108 w 96128"/>
                  <a:gd name="connsiteY16" fmla="*/ 47589 h 131146"/>
                  <a:gd name="connsiteX17" fmla="*/ 32415 w 96128"/>
                  <a:gd name="connsiteY17" fmla="*/ 47589 h 131146"/>
                  <a:gd name="connsiteX18" fmla="*/ 59208 w 96128"/>
                  <a:gd name="connsiteY18" fmla="*/ 36534 h 131146"/>
                  <a:gd name="connsiteX19" fmla="*/ 96116 w 96128"/>
                  <a:gd name="connsiteY19" fmla="*/ 74566 h 13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28" h="131146">
                    <a:moveTo>
                      <a:pt x="96129" y="74572"/>
                    </a:moveTo>
                    <a:lnTo>
                      <a:pt x="96129" y="127028"/>
                    </a:lnTo>
                    <a:cubicBezTo>
                      <a:pt x="96129" y="129649"/>
                      <a:pt x="94631" y="131147"/>
                      <a:pt x="92004" y="131147"/>
                    </a:cubicBezTo>
                    <a:lnTo>
                      <a:pt x="69146" y="131147"/>
                    </a:lnTo>
                    <a:cubicBezTo>
                      <a:pt x="66519" y="131147"/>
                      <a:pt x="65021" y="129649"/>
                      <a:pt x="65021" y="127028"/>
                    </a:cubicBezTo>
                    <a:lnTo>
                      <a:pt x="65021" y="81876"/>
                    </a:lnTo>
                    <a:cubicBezTo>
                      <a:pt x="65021" y="69514"/>
                      <a:pt x="58275" y="65015"/>
                      <a:pt x="49657" y="65015"/>
                    </a:cubicBezTo>
                    <a:cubicBezTo>
                      <a:pt x="38228" y="65015"/>
                      <a:pt x="31108" y="72694"/>
                      <a:pt x="31108" y="84872"/>
                    </a:cubicBezTo>
                    <a:lnTo>
                      <a:pt x="31108" y="127028"/>
                    </a:lnTo>
                    <a:cubicBezTo>
                      <a:pt x="31108" y="129649"/>
                      <a:pt x="29610" y="131147"/>
                      <a:pt x="26983" y="131147"/>
                    </a:cubicBezTo>
                    <a:lnTo>
                      <a:pt x="4125" y="131147"/>
                    </a:lnTo>
                    <a:cubicBezTo>
                      <a:pt x="1504" y="131147"/>
                      <a:pt x="0" y="129649"/>
                      <a:pt x="0" y="127028"/>
                    </a:cubicBezTo>
                    <a:lnTo>
                      <a:pt x="0" y="4125"/>
                    </a:lnTo>
                    <a:cubicBezTo>
                      <a:pt x="0" y="1498"/>
                      <a:pt x="1498" y="0"/>
                      <a:pt x="4125" y="0"/>
                    </a:cubicBezTo>
                    <a:lnTo>
                      <a:pt x="26983" y="0"/>
                    </a:lnTo>
                    <a:cubicBezTo>
                      <a:pt x="29604" y="0"/>
                      <a:pt x="31108" y="1498"/>
                      <a:pt x="31108" y="4125"/>
                    </a:cubicBezTo>
                    <a:lnTo>
                      <a:pt x="31108" y="47589"/>
                    </a:lnTo>
                    <a:lnTo>
                      <a:pt x="32415" y="47589"/>
                    </a:lnTo>
                    <a:cubicBezTo>
                      <a:pt x="37473" y="41224"/>
                      <a:pt x="45342" y="36534"/>
                      <a:pt x="59208" y="36534"/>
                    </a:cubicBezTo>
                    <a:cubicBezTo>
                      <a:pt x="79439" y="36534"/>
                      <a:pt x="96116" y="48712"/>
                      <a:pt x="96116" y="74566"/>
                    </a:cubicBezTo>
                    <a:close/>
                  </a:path>
                </a:pathLst>
              </a:custGeom>
              <a:solidFill>
                <a:srgbClr val="FFFFFF"/>
              </a:solidFill>
              <a:ln w="0" cap="flat">
                <a:noFill/>
                <a:prstDash val="solid"/>
                <a:miter/>
              </a:ln>
            </p:spPr>
            <p:txBody>
              <a:bodyPr rtlCol="0" anchor="ctr"/>
              <a:lstStyle/>
              <a:p>
                <a:endParaRPr lang="da-DK" sz="2700"/>
              </a:p>
            </p:txBody>
          </p:sp>
          <p:sp>
            <p:nvSpPr>
              <p:cNvPr id="17" name="Kombinationstegning: figur 16">
                <a:extLst>
                  <a:ext uri="{FF2B5EF4-FFF2-40B4-BE49-F238E27FC236}">
                    <a16:creationId xmlns:a16="http://schemas.microsoft.com/office/drawing/2014/main" id="{6FBAB14F-58CE-28E6-0009-36335A79A318}"/>
                  </a:ext>
                </a:extLst>
              </p:cNvPr>
              <p:cNvSpPr/>
              <p:nvPr/>
            </p:nvSpPr>
            <p:spPr>
              <a:xfrm>
                <a:off x="1477138" y="6164292"/>
                <a:ext cx="61074" cy="176482"/>
              </a:xfrm>
              <a:custGeom>
                <a:avLst/>
                <a:gdLst>
                  <a:gd name="connsiteX0" fmla="*/ 4119 w 61074"/>
                  <a:gd name="connsiteY0" fmla="*/ 176483 h 176482"/>
                  <a:gd name="connsiteX1" fmla="*/ 0 w 61074"/>
                  <a:gd name="connsiteY1" fmla="*/ 172358 h 176482"/>
                  <a:gd name="connsiteX2" fmla="*/ 0 w 61074"/>
                  <a:gd name="connsiteY2" fmla="*/ 151562 h 176482"/>
                  <a:gd name="connsiteX3" fmla="*/ 4119 w 61074"/>
                  <a:gd name="connsiteY3" fmla="*/ 147437 h 176482"/>
                  <a:gd name="connsiteX4" fmla="*/ 9177 w 61074"/>
                  <a:gd name="connsiteY4" fmla="*/ 147437 h 176482"/>
                  <a:gd name="connsiteX5" fmla="*/ 27351 w 61074"/>
                  <a:gd name="connsiteY5" fmla="*/ 129637 h 176482"/>
                  <a:gd name="connsiteX6" fmla="*/ 27351 w 61074"/>
                  <a:gd name="connsiteY6" fmla="*/ 48890 h 176482"/>
                  <a:gd name="connsiteX7" fmla="*/ 31470 w 61074"/>
                  <a:gd name="connsiteY7" fmla="*/ 44765 h 176482"/>
                  <a:gd name="connsiteX8" fmla="*/ 54328 w 61074"/>
                  <a:gd name="connsiteY8" fmla="*/ 44765 h 176482"/>
                  <a:gd name="connsiteX9" fmla="*/ 58447 w 61074"/>
                  <a:gd name="connsiteY9" fmla="*/ 48890 h 176482"/>
                  <a:gd name="connsiteX10" fmla="*/ 58447 w 61074"/>
                  <a:gd name="connsiteY10" fmla="*/ 126261 h 176482"/>
                  <a:gd name="connsiteX11" fmla="*/ 7863 w 61074"/>
                  <a:gd name="connsiteY11" fmla="*/ 176471 h 176482"/>
                  <a:gd name="connsiteX12" fmla="*/ 4113 w 61074"/>
                  <a:gd name="connsiteY12" fmla="*/ 176471 h 176482"/>
                  <a:gd name="connsiteX13" fmla="*/ 24724 w 61074"/>
                  <a:gd name="connsiteY13" fmla="*/ 18175 h 176482"/>
                  <a:gd name="connsiteX14" fmla="*/ 42899 w 61074"/>
                  <a:gd name="connsiteY14" fmla="*/ 0 h 176482"/>
                  <a:gd name="connsiteX15" fmla="*/ 61074 w 61074"/>
                  <a:gd name="connsiteY15" fmla="*/ 18175 h 176482"/>
                  <a:gd name="connsiteX16" fmla="*/ 42899 w 61074"/>
                  <a:gd name="connsiteY16" fmla="*/ 36350 h 176482"/>
                  <a:gd name="connsiteX17" fmla="*/ 24724 w 61074"/>
                  <a:gd name="connsiteY17" fmla="*/ 18175 h 17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074" h="176482">
                    <a:moveTo>
                      <a:pt x="4119" y="176483"/>
                    </a:moveTo>
                    <a:cubicBezTo>
                      <a:pt x="1498" y="176483"/>
                      <a:pt x="0" y="174985"/>
                      <a:pt x="0" y="172358"/>
                    </a:cubicBezTo>
                    <a:lnTo>
                      <a:pt x="0" y="151562"/>
                    </a:lnTo>
                    <a:cubicBezTo>
                      <a:pt x="0" y="148935"/>
                      <a:pt x="1498" y="147437"/>
                      <a:pt x="4119" y="147437"/>
                    </a:cubicBezTo>
                    <a:lnTo>
                      <a:pt x="9177" y="147437"/>
                    </a:lnTo>
                    <a:cubicBezTo>
                      <a:pt x="20796" y="147437"/>
                      <a:pt x="27351" y="140882"/>
                      <a:pt x="27351" y="129637"/>
                    </a:cubicBezTo>
                    <a:lnTo>
                      <a:pt x="27351" y="48890"/>
                    </a:lnTo>
                    <a:cubicBezTo>
                      <a:pt x="27351" y="46263"/>
                      <a:pt x="28849" y="44765"/>
                      <a:pt x="31470" y="44765"/>
                    </a:cubicBezTo>
                    <a:lnTo>
                      <a:pt x="54328" y="44765"/>
                    </a:lnTo>
                    <a:cubicBezTo>
                      <a:pt x="56949" y="44765"/>
                      <a:pt x="58447" y="46263"/>
                      <a:pt x="58447" y="48890"/>
                    </a:cubicBezTo>
                    <a:lnTo>
                      <a:pt x="58447" y="126261"/>
                    </a:lnTo>
                    <a:cubicBezTo>
                      <a:pt x="58447" y="159609"/>
                      <a:pt x="44955" y="176471"/>
                      <a:pt x="7863" y="176471"/>
                    </a:cubicBezTo>
                    <a:lnTo>
                      <a:pt x="4113" y="176471"/>
                    </a:lnTo>
                    <a:close/>
                    <a:moveTo>
                      <a:pt x="24724" y="18175"/>
                    </a:moveTo>
                    <a:cubicBezTo>
                      <a:pt x="24724" y="8434"/>
                      <a:pt x="32784" y="0"/>
                      <a:pt x="42899" y="0"/>
                    </a:cubicBezTo>
                    <a:cubicBezTo>
                      <a:pt x="53015" y="0"/>
                      <a:pt x="61074" y="8428"/>
                      <a:pt x="61074" y="18175"/>
                    </a:cubicBezTo>
                    <a:cubicBezTo>
                      <a:pt x="61074" y="27732"/>
                      <a:pt x="53205" y="36350"/>
                      <a:pt x="42899" y="36350"/>
                    </a:cubicBezTo>
                    <a:cubicBezTo>
                      <a:pt x="32784" y="36350"/>
                      <a:pt x="24724" y="27922"/>
                      <a:pt x="24724" y="18175"/>
                    </a:cubicBezTo>
                    <a:close/>
                  </a:path>
                </a:pathLst>
              </a:custGeom>
              <a:solidFill>
                <a:srgbClr val="FFFFFF"/>
              </a:solidFill>
              <a:ln w="0" cap="flat">
                <a:noFill/>
                <a:prstDash val="solid"/>
                <a:miter/>
              </a:ln>
            </p:spPr>
            <p:txBody>
              <a:bodyPr rtlCol="0" anchor="ctr"/>
              <a:lstStyle/>
              <a:p>
                <a:endParaRPr lang="da-DK" sz="2700"/>
              </a:p>
            </p:txBody>
          </p:sp>
          <p:sp>
            <p:nvSpPr>
              <p:cNvPr id="18" name="Kombinationstegning: figur 17">
                <a:extLst>
                  <a:ext uri="{FF2B5EF4-FFF2-40B4-BE49-F238E27FC236}">
                    <a16:creationId xmlns:a16="http://schemas.microsoft.com/office/drawing/2014/main" id="{04CD2C5D-CC46-3208-8020-5649954559C5}"/>
                  </a:ext>
                </a:extLst>
              </p:cNvPr>
              <p:cNvSpPr/>
              <p:nvPr/>
            </p:nvSpPr>
            <p:spPr>
              <a:xfrm>
                <a:off x="1545523" y="6207198"/>
                <a:ext cx="157190" cy="96484"/>
              </a:xfrm>
              <a:custGeom>
                <a:avLst/>
                <a:gdLst>
                  <a:gd name="connsiteX0" fmla="*/ 156994 w 157190"/>
                  <a:gd name="connsiteY0" fmla="*/ 53021 h 96484"/>
                  <a:gd name="connsiteX1" fmla="*/ 152685 w 157190"/>
                  <a:gd name="connsiteY1" fmla="*/ 56956 h 96484"/>
                  <a:gd name="connsiteX2" fmla="*/ 93858 w 157190"/>
                  <a:gd name="connsiteY2" fmla="*/ 56956 h 96484"/>
                  <a:gd name="connsiteX3" fmla="*/ 114279 w 157190"/>
                  <a:gd name="connsiteY3" fmla="*/ 69882 h 96484"/>
                  <a:gd name="connsiteX4" fmla="*/ 130766 w 157190"/>
                  <a:gd name="connsiteY4" fmla="*/ 64076 h 96484"/>
                  <a:gd name="connsiteX5" fmla="*/ 136573 w 157190"/>
                  <a:gd name="connsiteY5" fmla="*/ 64076 h 96484"/>
                  <a:gd name="connsiteX6" fmla="*/ 150623 w 157190"/>
                  <a:gd name="connsiteY6" fmla="*/ 77187 h 96484"/>
                  <a:gd name="connsiteX7" fmla="*/ 150813 w 157190"/>
                  <a:gd name="connsiteY7" fmla="*/ 82809 h 96484"/>
                  <a:gd name="connsiteX8" fmla="*/ 112597 w 157190"/>
                  <a:gd name="connsiteY8" fmla="*/ 96485 h 96484"/>
                  <a:gd name="connsiteX9" fmla="*/ 80937 w 157190"/>
                  <a:gd name="connsiteY9" fmla="*/ 86744 h 96484"/>
                  <a:gd name="connsiteX10" fmla="*/ 49835 w 157190"/>
                  <a:gd name="connsiteY10" fmla="*/ 96485 h 96484"/>
                  <a:gd name="connsiteX11" fmla="*/ 0 w 157190"/>
                  <a:gd name="connsiteY11" fmla="*/ 48338 h 96484"/>
                  <a:gd name="connsiteX12" fmla="*/ 49835 w 157190"/>
                  <a:gd name="connsiteY12" fmla="*/ 0 h 96484"/>
                  <a:gd name="connsiteX13" fmla="*/ 80378 w 157190"/>
                  <a:gd name="connsiteY13" fmla="*/ 9557 h 96484"/>
                  <a:gd name="connsiteX14" fmla="*/ 110351 w 157190"/>
                  <a:gd name="connsiteY14" fmla="*/ 0 h 96484"/>
                  <a:gd name="connsiteX15" fmla="*/ 157190 w 157190"/>
                  <a:gd name="connsiteY15" fmla="*/ 48712 h 96484"/>
                  <a:gd name="connsiteX16" fmla="*/ 157000 w 157190"/>
                  <a:gd name="connsiteY16" fmla="*/ 53021 h 96484"/>
                  <a:gd name="connsiteX17" fmla="*/ 50394 w 157190"/>
                  <a:gd name="connsiteY17" fmla="*/ 68759 h 96484"/>
                  <a:gd name="connsiteX18" fmla="*/ 63701 w 157190"/>
                  <a:gd name="connsiteY18" fmla="*/ 63885 h 96484"/>
                  <a:gd name="connsiteX19" fmla="*/ 61264 w 157190"/>
                  <a:gd name="connsiteY19" fmla="*/ 48522 h 96484"/>
                  <a:gd name="connsiteX20" fmla="*/ 63701 w 157190"/>
                  <a:gd name="connsiteY20" fmla="*/ 32593 h 96484"/>
                  <a:gd name="connsiteX21" fmla="*/ 50394 w 157190"/>
                  <a:gd name="connsiteY21" fmla="*/ 27720 h 96484"/>
                  <a:gd name="connsiteX22" fmla="*/ 30537 w 157190"/>
                  <a:gd name="connsiteY22" fmla="*/ 48325 h 96484"/>
                  <a:gd name="connsiteX23" fmla="*/ 50394 w 157190"/>
                  <a:gd name="connsiteY23" fmla="*/ 68747 h 96484"/>
                  <a:gd name="connsiteX24" fmla="*/ 126457 w 157190"/>
                  <a:gd name="connsiteY24" fmla="*/ 38781 h 96484"/>
                  <a:gd name="connsiteX25" fmla="*/ 110345 w 157190"/>
                  <a:gd name="connsiteY25" fmla="*/ 24356 h 96484"/>
                  <a:gd name="connsiteX26" fmla="*/ 93299 w 157190"/>
                  <a:gd name="connsiteY26" fmla="*/ 38781 h 96484"/>
                  <a:gd name="connsiteX27" fmla="*/ 126463 w 157190"/>
                  <a:gd name="connsiteY27" fmla="*/ 38781 h 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7190" h="96484">
                    <a:moveTo>
                      <a:pt x="156994" y="53021"/>
                    </a:moveTo>
                    <a:cubicBezTo>
                      <a:pt x="156804" y="55642"/>
                      <a:pt x="155122" y="56956"/>
                      <a:pt x="152685" y="56956"/>
                    </a:cubicBezTo>
                    <a:lnTo>
                      <a:pt x="93858" y="56956"/>
                    </a:lnTo>
                    <a:cubicBezTo>
                      <a:pt x="96669" y="66697"/>
                      <a:pt x="105661" y="69882"/>
                      <a:pt x="114279" y="69882"/>
                    </a:cubicBezTo>
                    <a:cubicBezTo>
                      <a:pt x="121025" y="69882"/>
                      <a:pt x="126457" y="67820"/>
                      <a:pt x="130766" y="64076"/>
                    </a:cubicBezTo>
                    <a:cubicBezTo>
                      <a:pt x="132638" y="62388"/>
                      <a:pt x="134694" y="62204"/>
                      <a:pt x="136573" y="64076"/>
                    </a:cubicBezTo>
                    <a:lnTo>
                      <a:pt x="150623" y="77187"/>
                    </a:lnTo>
                    <a:cubicBezTo>
                      <a:pt x="152495" y="79059"/>
                      <a:pt x="152875" y="81121"/>
                      <a:pt x="150813" y="82809"/>
                    </a:cubicBezTo>
                    <a:cubicBezTo>
                      <a:pt x="144442" y="88616"/>
                      <a:pt x="132080" y="96485"/>
                      <a:pt x="112597" y="96485"/>
                    </a:cubicBezTo>
                    <a:cubicBezTo>
                      <a:pt x="100610" y="96485"/>
                      <a:pt x="89555" y="92925"/>
                      <a:pt x="80937" y="86744"/>
                    </a:cubicBezTo>
                    <a:cubicBezTo>
                      <a:pt x="72319" y="92931"/>
                      <a:pt x="61639" y="96485"/>
                      <a:pt x="49835" y="96485"/>
                    </a:cubicBezTo>
                    <a:cubicBezTo>
                      <a:pt x="22300" y="96485"/>
                      <a:pt x="0" y="77003"/>
                      <a:pt x="0" y="48338"/>
                    </a:cubicBezTo>
                    <a:cubicBezTo>
                      <a:pt x="0" y="19673"/>
                      <a:pt x="22300" y="0"/>
                      <a:pt x="49835" y="0"/>
                    </a:cubicBezTo>
                    <a:cubicBezTo>
                      <a:pt x="61455" y="0"/>
                      <a:pt x="72129" y="3370"/>
                      <a:pt x="80378" y="9557"/>
                    </a:cubicBezTo>
                    <a:cubicBezTo>
                      <a:pt x="88806" y="3376"/>
                      <a:pt x="99296" y="0"/>
                      <a:pt x="110351" y="0"/>
                    </a:cubicBezTo>
                    <a:cubicBezTo>
                      <a:pt x="138076" y="0"/>
                      <a:pt x="157190" y="21361"/>
                      <a:pt x="157190" y="48712"/>
                    </a:cubicBezTo>
                    <a:cubicBezTo>
                      <a:pt x="157190" y="50210"/>
                      <a:pt x="157190" y="51707"/>
                      <a:pt x="157000" y="53021"/>
                    </a:cubicBezTo>
                    <a:close/>
                    <a:moveTo>
                      <a:pt x="50394" y="68759"/>
                    </a:moveTo>
                    <a:cubicBezTo>
                      <a:pt x="55452" y="68759"/>
                      <a:pt x="60135" y="67071"/>
                      <a:pt x="63701" y="63885"/>
                    </a:cubicBezTo>
                    <a:cubicBezTo>
                      <a:pt x="62203" y="59202"/>
                      <a:pt x="61264" y="53954"/>
                      <a:pt x="61264" y="48522"/>
                    </a:cubicBezTo>
                    <a:cubicBezTo>
                      <a:pt x="61264" y="42899"/>
                      <a:pt x="62203" y="37467"/>
                      <a:pt x="63701" y="32593"/>
                    </a:cubicBezTo>
                    <a:cubicBezTo>
                      <a:pt x="60141" y="29408"/>
                      <a:pt x="55458" y="27720"/>
                      <a:pt x="50394" y="27720"/>
                    </a:cubicBezTo>
                    <a:cubicBezTo>
                      <a:pt x="39529" y="27720"/>
                      <a:pt x="30537" y="35779"/>
                      <a:pt x="30537" y="48325"/>
                    </a:cubicBezTo>
                    <a:cubicBezTo>
                      <a:pt x="30537" y="60694"/>
                      <a:pt x="39529" y="68747"/>
                      <a:pt x="50394" y="68747"/>
                    </a:cubicBezTo>
                    <a:close/>
                    <a:moveTo>
                      <a:pt x="126457" y="38781"/>
                    </a:moveTo>
                    <a:cubicBezTo>
                      <a:pt x="125334" y="30353"/>
                      <a:pt x="119895" y="24356"/>
                      <a:pt x="110345" y="24356"/>
                    </a:cubicBezTo>
                    <a:cubicBezTo>
                      <a:pt x="101162" y="24356"/>
                      <a:pt x="94416" y="30163"/>
                      <a:pt x="93299" y="38781"/>
                    </a:cubicBezTo>
                    <a:lnTo>
                      <a:pt x="126463" y="38781"/>
                    </a:lnTo>
                    <a:close/>
                  </a:path>
                </a:pathLst>
              </a:custGeom>
              <a:solidFill>
                <a:srgbClr val="FFFFFF"/>
              </a:solidFill>
              <a:ln w="0" cap="flat">
                <a:noFill/>
                <a:prstDash val="solid"/>
                <a:miter/>
              </a:ln>
            </p:spPr>
            <p:txBody>
              <a:bodyPr rtlCol="0" anchor="ctr"/>
              <a:lstStyle/>
              <a:p>
                <a:endParaRPr lang="da-DK" sz="2700"/>
              </a:p>
            </p:txBody>
          </p:sp>
          <p:sp>
            <p:nvSpPr>
              <p:cNvPr id="20" name="Kombinationstegning: figur 19">
                <a:extLst>
                  <a:ext uri="{FF2B5EF4-FFF2-40B4-BE49-F238E27FC236}">
                    <a16:creationId xmlns:a16="http://schemas.microsoft.com/office/drawing/2014/main" id="{8C80D23C-8AA6-1D1A-A001-61C42D569702}"/>
                  </a:ext>
                </a:extLst>
              </p:cNvPr>
              <p:cNvSpPr/>
              <p:nvPr/>
            </p:nvSpPr>
            <p:spPr>
              <a:xfrm>
                <a:off x="1712626" y="6170664"/>
                <a:ext cx="46268" cy="131152"/>
              </a:xfrm>
              <a:custGeom>
                <a:avLst/>
                <a:gdLst>
                  <a:gd name="connsiteX0" fmla="*/ 6 w 46268"/>
                  <a:gd name="connsiteY0" fmla="*/ 97798 h 131152"/>
                  <a:gd name="connsiteX1" fmla="*/ 6 w 46268"/>
                  <a:gd name="connsiteY1" fmla="*/ 4125 h 131152"/>
                  <a:gd name="connsiteX2" fmla="*/ 4125 w 46268"/>
                  <a:gd name="connsiteY2" fmla="*/ 0 h 131152"/>
                  <a:gd name="connsiteX3" fmla="*/ 26983 w 46268"/>
                  <a:gd name="connsiteY3" fmla="*/ 0 h 131152"/>
                  <a:gd name="connsiteX4" fmla="*/ 31102 w 46268"/>
                  <a:gd name="connsiteY4" fmla="*/ 4125 h 131152"/>
                  <a:gd name="connsiteX5" fmla="*/ 31102 w 46268"/>
                  <a:gd name="connsiteY5" fmla="*/ 90869 h 131152"/>
                  <a:gd name="connsiteX6" fmla="*/ 40843 w 46268"/>
                  <a:gd name="connsiteY6" fmla="*/ 102672 h 131152"/>
                  <a:gd name="connsiteX7" fmla="*/ 42150 w 46268"/>
                  <a:gd name="connsiteY7" fmla="*/ 102672 h 131152"/>
                  <a:gd name="connsiteX8" fmla="*/ 46269 w 46268"/>
                  <a:gd name="connsiteY8" fmla="*/ 106797 h 131152"/>
                  <a:gd name="connsiteX9" fmla="*/ 46269 w 46268"/>
                  <a:gd name="connsiteY9" fmla="*/ 127034 h 131152"/>
                  <a:gd name="connsiteX10" fmla="*/ 42150 w 46268"/>
                  <a:gd name="connsiteY10" fmla="*/ 131153 h 131152"/>
                  <a:gd name="connsiteX11" fmla="*/ 30163 w 46268"/>
                  <a:gd name="connsiteY11" fmla="*/ 131153 h 131152"/>
                  <a:gd name="connsiteX12" fmla="*/ 0 w 46268"/>
                  <a:gd name="connsiteY12" fmla="*/ 97805 h 13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268" h="131152">
                    <a:moveTo>
                      <a:pt x="6" y="97798"/>
                    </a:moveTo>
                    <a:lnTo>
                      <a:pt x="6" y="4125"/>
                    </a:lnTo>
                    <a:cubicBezTo>
                      <a:pt x="6" y="1498"/>
                      <a:pt x="1504" y="0"/>
                      <a:pt x="4125" y="0"/>
                    </a:cubicBezTo>
                    <a:lnTo>
                      <a:pt x="26983" y="0"/>
                    </a:lnTo>
                    <a:cubicBezTo>
                      <a:pt x="29604" y="0"/>
                      <a:pt x="31102" y="1498"/>
                      <a:pt x="31102" y="4125"/>
                    </a:cubicBezTo>
                    <a:lnTo>
                      <a:pt x="31102" y="90869"/>
                    </a:lnTo>
                    <a:cubicBezTo>
                      <a:pt x="31102" y="99296"/>
                      <a:pt x="34103" y="102672"/>
                      <a:pt x="40843" y="102672"/>
                    </a:cubicBezTo>
                    <a:lnTo>
                      <a:pt x="42150" y="102672"/>
                    </a:lnTo>
                    <a:cubicBezTo>
                      <a:pt x="44777" y="102672"/>
                      <a:pt x="46269" y="104170"/>
                      <a:pt x="46269" y="106797"/>
                    </a:cubicBezTo>
                    <a:lnTo>
                      <a:pt x="46269" y="127034"/>
                    </a:lnTo>
                    <a:cubicBezTo>
                      <a:pt x="46269" y="129655"/>
                      <a:pt x="44771" y="131153"/>
                      <a:pt x="42150" y="131153"/>
                    </a:cubicBezTo>
                    <a:lnTo>
                      <a:pt x="30163" y="131153"/>
                    </a:lnTo>
                    <a:cubicBezTo>
                      <a:pt x="10490" y="131153"/>
                      <a:pt x="0" y="122161"/>
                      <a:pt x="0" y="97805"/>
                    </a:cubicBezTo>
                    <a:close/>
                  </a:path>
                </a:pathLst>
              </a:custGeom>
              <a:solidFill>
                <a:srgbClr val="FFFFFF"/>
              </a:solidFill>
              <a:ln w="0" cap="flat">
                <a:noFill/>
                <a:prstDash val="solid"/>
                <a:miter/>
              </a:ln>
            </p:spPr>
            <p:txBody>
              <a:bodyPr rtlCol="0" anchor="ctr"/>
              <a:lstStyle/>
              <a:p>
                <a:endParaRPr lang="da-DK" sz="2700"/>
              </a:p>
            </p:txBody>
          </p:sp>
          <p:sp>
            <p:nvSpPr>
              <p:cNvPr id="21" name="Kombinationstegning: figur 20">
                <a:extLst>
                  <a:ext uri="{FF2B5EF4-FFF2-40B4-BE49-F238E27FC236}">
                    <a16:creationId xmlns:a16="http://schemas.microsoft.com/office/drawing/2014/main" id="{12E001C4-FD94-E928-0790-056F09EA46FF}"/>
                  </a:ext>
                </a:extLst>
              </p:cNvPr>
              <p:cNvSpPr/>
              <p:nvPr/>
            </p:nvSpPr>
            <p:spPr>
              <a:xfrm>
                <a:off x="1766961" y="6207191"/>
                <a:ext cx="99486" cy="133583"/>
              </a:xfrm>
              <a:custGeom>
                <a:avLst/>
                <a:gdLst>
                  <a:gd name="connsiteX0" fmla="*/ 99486 w 99486"/>
                  <a:gd name="connsiteY0" fmla="*/ 48338 h 133583"/>
                  <a:gd name="connsiteX1" fmla="*/ 56391 w 99486"/>
                  <a:gd name="connsiteY1" fmla="*/ 96485 h 133583"/>
                  <a:gd name="connsiteX2" fmla="*/ 31851 w 99486"/>
                  <a:gd name="connsiteY2" fmla="*/ 85620 h 133583"/>
                  <a:gd name="connsiteX3" fmla="*/ 31286 w 99486"/>
                  <a:gd name="connsiteY3" fmla="*/ 85620 h 133583"/>
                  <a:gd name="connsiteX4" fmla="*/ 31096 w 99486"/>
                  <a:gd name="connsiteY4" fmla="*/ 129459 h 133583"/>
                  <a:gd name="connsiteX5" fmla="*/ 26977 w 99486"/>
                  <a:gd name="connsiteY5" fmla="*/ 133584 h 133583"/>
                  <a:gd name="connsiteX6" fmla="*/ 4119 w 99486"/>
                  <a:gd name="connsiteY6" fmla="*/ 133584 h 133583"/>
                  <a:gd name="connsiteX7" fmla="*/ 0 w 99486"/>
                  <a:gd name="connsiteY7" fmla="*/ 129459 h 133583"/>
                  <a:gd name="connsiteX8" fmla="*/ 0 w 99486"/>
                  <a:gd name="connsiteY8" fmla="*/ 5997 h 133583"/>
                  <a:gd name="connsiteX9" fmla="*/ 4119 w 99486"/>
                  <a:gd name="connsiteY9" fmla="*/ 1872 h 133583"/>
                  <a:gd name="connsiteX10" fmla="*/ 26977 w 99486"/>
                  <a:gd name="connsiteY10" fmla="*/ 1872 h 133583"/>
                  <a:gd name="connsiteX11" fmla="*/ 31096 w 99486"/>
                  <a:gd name="connsiteY11" fmla="*/ 5997 h 133583"/>
                  <a:gd name="connsiteX12" fmla="*/ 31096 w 99486"/>
                  <a:gd name="connsiteY12" fmla="*/ 11055 h 133583"/>
                  <a:gd name="connsiteX13" fmla="*/ 32035 w 99486"/>
                  <a:gd name="connsiteY13" fmla="*/ 11055 h 133583"/>
                  <a:gd name="connsiteX14" fmla="*/ 56391 w 99486"/>
                  <a:gd name="connsiteY14" fmla="*/ 0 h 133583"/>
                  <a:gd name="connsiteX15" fmla="*/ 99486 w 99486"/>
                  <a:gd name="connsiteY15" fmla="*/ 48338 h 133583"/>
                  <a:gd name="connsiteX16" fmla="*/ 67820 w 99486"/>
                  <a:gd name="connsiteY16" fmla="*/ 48338 h 133583"/>
                  <a:gd name="connsiteX17" fmla="*/ 49086 w 99486"/>
                  <a:gd name="connsiteY17" fmla="*/ 28481 h 133583"/>
                  <a:gd name="connsiteX18" fmla="*/ 30353 w 99486"/>
                  <a:gd name="connsiteY18" fmla="*/ 48338 h 133583"/>
                  <a:gd name="connsiteX19" fmla="*/ 49086 w 99486"/>
                  <a:gd name="connsiteY19" fmla="*/ 68010 h 133583"/>
                  <a:gd name="connsiteX20" fmla="*/ 67820 w 99486"/>
                  <a:gd name="connsiteY20" fmla="*/ 48338 h 13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86" h="133583">
                    <a:moveTo>
                      <a:pt x="99486" y="48338"/>
                    </a:moveTo>
                    <a:cubicBezTo>
                      <a:pt x="99486" y="78881"/>
                      <a:pt x="78690" y="96485"/>
                      <a:pt x="56391" y="96485"/>
                    </a:cubicBezTo>
                    <a:cubicBezTo>
                      <a:pt x="43280" y="96485"/>
                      <a:pt x="35036" y="90862"/>
                      <a:pt x="31851" y="85620"/>
                    </a:cubicBezTo>
                    <a:lnTo>
                      <a:pt x="31286" y="85620"/>
                    </a:lnTo>
                    <a:lnTo>
                      <a:pt x="31096" y="129459"/>
                    </a:lnTo>
                    <a:cubicBezTo>
                      <a:pt x="31096" y="132270"/>
                      <a:pt x="29598" y="133584"/>
                      <a:pt x="26977" y="133584"/>
                    </a:cubicBezTo>
                    <a:lnTo>
                      <a:pt x="4119" y="133584"/>
                    </a:lnTo>
                    <a:cubicBezTo>
                      <a:pt x="1498" y="133584"/>
                      <a:pt x="0" y="132086"/>
                      <a:pt x="0" y="129459"/>
                    </a:cubicBezTo>
                    <a:lnTo>
                      <a:pt x="0" y="5997"/>
                    </a:lnTo>
                    <a:cubicBezTo>
                      <a:pt x="0" y="3370"/>
                      <a:pt x="1498" y="1872"/>
                      <a:pt x="4119" y="1872"/>
                    </a:cubicBezTo>
                    <a:lnTo>
                      <a:pt x="26977" y="1872"/>
                    </a:lnTo>
                    <a:cubicBezTo>
                      <a:pt x="29598" y="1872"/>
                      <a:pt x="31096" y="3370"/>
                      <a:pt x="31096" y="5997"/>
                    </a:cubicBezTo>
                    <a:lnTo>
                      <a:pt x="31096" y="11055"/>
                    </a:lnTo>
                    <a:lnTo>
                      <a:pt x="32035" y="11055"/>
                    </a:lnTo>
                    <a:cubicBezTo>
                      <a:pt x="35220" y="5807"/>
                      <a:pt x="43280" y="0"/>
                      <a:pt x="56391" y="0"/>
                    </a:cubicBezTo>
                    <a:cubicBezTo>
                      <a:pt x="78684" y="0"/>
                      <a:pt x="99486" y="17801"/>
                      <a:pt x="99486" y="48338"/>
                    </a:cubicBezTo>
                    <a:close/>
                    <a:moveTo>
                      <a:pt x="67820" y="48338"/>
                    </a:moveTo>
                    <a:cubicBezTo>
                      <a:pt x="67820" y="36908"/>
                      <a:pt x="59760" y="28481"/>
                      <a:pt x="49086" y="28481"/>
                    </a:cubicBezTo>
                    <a:cubicBezTo>
                      <a:pt x="38412" y="28481"/>
                      <a:pt x="30353" y="36908"/>
                      <a:pt x="30353" y="48338"/>
                    </a:cubicBezTo>
                    <a:cubicBezTo>
                      <a:pt x="30353" y="59767"/>
                      <a:pt x="38406" y="68010"/>
                      <a:pt x="49086" y="68010"/>
                    </a:cubicBezTo>
                    <a:cubicBezTo>
                      <a:pt x="59767" y="68010"/>
                      <a:pt x="67820" y="59767"/>
                      <a:pt x="67820" y="48338"/>
                    </a:cubicBezTo>
                    <a:close/>
                  </a:path>
                </a:pathLst>
              </a:custGeom>
              <a:solidFill>
                <a:srgbClr val="FFFFFF"/>
              </a:solidFill>
              <a:ln w="0" cap="flat">
                <a:noFill/>
                <a:prstDash val="solid"/>
                <a:miter/>
              </a:ln>
            </p:spPr>
            <p:txBody>
              <a:bodyPr rtlCol="0" anchor="ctr"/>
              <a:lstStyle/>
              <a:p>
                <a:endParaRPr lang="da-DK" sz="2700"/>
              </a:p>
            </p:txBody>
          </p:sp>
        </p:grpSp>
        <p:grpSp>
          <p:nvGrpSpPr>
            <p:cNvPr id="22" name="Grafik 25">
              <a:extLst>
                <a:ext uri="{FF2B5EF4-FFF2-40B4-BE49-F238E27FC236}">
                  <a16:creationId xmlns:a16="http://schemas.microsoft.com/office/drawing/2014/main" id="{97B465A9-FF0B-8902-60FB-AFE49498550E}"/>
                </a:ext>
              </a:extLst>
            </p:cNvPr>
            <p:cNvGrpSpPr/>
            <p:nvPr/>
          </p:nvGrpSpPr>
          <p:grpSpPr>
            <a:xfrm>
              <a:off x="535304" y="6062885"/>
              <a:ext cx="323487" cy="285299"/>
              <a:chOff x="535304" y="6062885"/>
              <a:chExt cx="323487" cy="285299"/>
            </a:xfrm>
          </p:grpSpPr>
          <p:sp>
            <p:nvSpPr>
              <p:cNvPr id="23" name="Kombinationstegning: figur 22">
                <a:extLst>
                  <a:ext uri="{FF2B5EF4-FFF2-40B4-BE49-F238E27FC236}">
                    <a16:creationId xmlns:a16="http://schemas.microsoft.com/office/drawing/2014/main" id="{BEF187C7-0825-1EE3-A1D4-41B64C9BF649}"/>
                  </a:ext>
                </a:extLst>
              </p:cNvPr>
              <p:cNvSpPr/>
              <p:nvPr/>
            </p:nvSpPr>
            <p:spPr>
              <a:xfrm>
                <a:off x="535304" y="6062885"/>
                <a:ext cx="323487" cy="285299"/>
              </a:xfrm>
              <a:custGeom>
                <a:avLst/>
                <a:gdLst>
                  <a:gd name="connsiteX0" fmla="*/ 161744 w 323487"/>
                  <a:gd name="connsiteY0" fmla="*/ 0 h 285299"/>
                  <a:gd name="connsiteX1" fmla="*/ 154004 w 323487"/>
                  <a:gd name="connsiteY1" fmla="*/ 3572 h 285299"/>
                  <a:gd name="connsiteX2" fmla="*/ 2122 w 323487"/>
                  <a:gd name="connsiteY2" fmla="*/ 150691 h 285299"/>
                  <a:gd name="connsiteX3" fmla="*/ 5695 w 323487"/>
                  <a:gd name="connsiteY3" fmla="*/ 161414 h 285299"/>
                  <a:gd name="connsiteX4" fmla="*/ 46194 w 323487"/>
                  <a:gd name="connsiteY4" fmla="*/ 161414 h 285299"/>
                  <a:gd name="connsiteX5" fmla="*/ 46194 w 323487"/>
                  <a:gd name="connsiteY5" fmla="*/ 274576 h 285299"/>
                  <a:gd name="connsiteX6" fmla="*/ 59299 w 323487"/>
                  <a:gd name="connsiteY6" fmla="*/ 285299 h 285299"/>
                  <a:gd name="connsiteX7" fmla="*/ 264189 w 323487"/>
                  <a:gd name="connsiteY7" fmla="*/ 285299 h 285299"/>
                  <a:gd name="connsiteX8" fmla="*/ 277293 w 323487"/>
                  <a:gd name="connsiteY8" fmla="*/ 274576 h 285299"/>
                  <a:gd name="connsiteX9" fmla="*/ 277293 w 323487"/>
                  <a:gd name="connsiteY9" fmla="*/ 161414 h 285299"/>
                  <a:gd name="connsiteX10" fmla="*/ 317793 w 323487"/>
                  <a:gd name="connsiteY10" fmla="*/ 161414 h 285299"/>
                  <a:gd name="connsiteX11" fmla="*/ 321365 w 323487"/>
                  <a:gd name="connsiteY11" fmla="*/ 150691 h 285299"/>
                  <a:gd name="connsiteX12" fmla="*/ 169484 w 323487"/>
                  <a:gd name="connsiteY12" fmla="*/ 3572 h 285299"/>
                  <a:gd name="connsiteX13" fmla="*/ 161744 w 323487"/>
                  <a:gd name="connsiteY13" fmla="*/ 0 h 28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487" h="285299">
                    <a:moveTo>
                      <a:pt x="161744" y="0"/>
                    </a:moveTo>
                    <a:cubicBezTo>
                      <a:pt x="158767" y="0"/>
                      <a:pt x="156385" y="1191"/>
                      <a:pt x="154004" y="3572"/>
                    </a:cubicBezTo>
                    <a:lnTo>
                      <a:pt x="2122" y="150691"/>
                    </a:lnTo>
                    <a:cubicBezTo>
                      <a:pt x="-2045" y="154858"/>
                      <a:pt x="336" y="161414"/>
                      <a:pt x="5695" y="161414"/>
                    </a:cubicBezTo>
                    <a:lnTo>
                      <a:pt x="46194" y="161414"/>
                    </a:lnTo>
                    <a:lnTo>
                      <a:pt x="46194" y="274576"/>
                    </a:lnTo>
                    <a:cubicBezTo>
                      <a:pt x="46194" y="282912"/>
                      <a:pt x="51553" y="285299"/>
                      <a:pt x="59299" y="285299"/>
                    </a:cubicBezTo>
                    <a:lnTo>
                      <a:pt x="264189" y="285299"/>
                    </a:lnTo>
                    <a:cubicBezTo>
                      <a:pt x="271929" y="285299"/>
                      <a:pt x="277293" y="282918"/>
                      <a:pt x="277293" y="274576"/>
                    </a:cubicBezTo>
                    <a:lnTo>
                      <a:pt x="277293" y="161414"/>
                    </a:lnTo>
                    <a:lnTo>
                      <a:pt x="317793" y="161414"/>
                    </a:lnTo>
                    <a:cubicBezTo>
                      <a:pt x="323151" y="161414"/>
                      <a:pt x="325533" y="154864"/>
                      <a:pt x="321365" y="150691"/>
                    </a:cubicBezTo>
                    <a:lnTo>
                      <a:pt x="169484" y="3572"/>
                    </a:lnTo>
                    <a:cubicBezTo>
                      <a:pt x="167102" y="1191"/>
                      <a:pt x="164721" y="0"/>
                      <a:pt x="161744" y="0"/>
                    </a:cubicBezTo>
                    <a:close/>
                  </a:path>
                </a:pathLst>
              </a:custGeom>
              <a:solidFill>
                <a:srgbClr val="ED1A3A"/>
              </a:solidFill>
              <a:ln w="0" cap="flat">
                <a:noFill/>
                <a:prstDash val="solid"/>
                <a:miter/>
              </a:ln>
            </p:spPr>
            <p:txBody>
              <a:bodyPr rtlCol="0" anchor="ctr"/>
              <a:lstStyle/>
              <a:p>
                <a:endParaRPr lang="da-DK" sz="2700"/>
              </a:p>
            </p:txBody>
          </p:sp>
          <p:sp>
            <p:nvSpPr>
              <p:cNvPr id="24" name="Kombinationstegning: figur 23">
                <a:extLst>
                  <a:ext uri="{FF2B5EF4-FFF2-40B4-BE49-F238E27FC236}">
                    <a16:creationId xmlns:a16="http://schemas.microsoft.com/office/drawing/2014/main" id="{F279F957-1F37-AB41-C5B8-3C48532053E0}"/>
                  </a:ext>
                </a:extLst>
              </p:cNvPr>
              <p:cNvSpPr/>
              <p:nvPr/>
            </p:nvSpPr>
            <p:spPr>
              <a:xfrm>
                <a:off x="601975" y="6170921"/>
                <a:ext cx="190158" cy="122817"/>
              </a:xfrm>
              <a:custGeom>
                <a:avLst/>
                <a:gdLst>
                  <a:gd name="connsiteX0" fmla="*/ 95079 w 190158"/>
                  <a:gd name="connsiteY0" fmla="*/ 122817 h 122817"/>
                  <a:gd name="connsiteX1" fmla="*/ 187359 w 190158"/>
                  <a:gd name="connsiteY1" fmla="*/ 70140 h 122817"/>
                  <a:gd name="connsiteX2" fmla="*/ 187359 w 190158"/>
                  <a:gd name="connsiteY2" fmla="*/ 52677 h 122817"/>
                  <a:gd name="connsiteX3" fmla="*/ 95079 w 190158"/>
                  <a:gd name="connsiteY3" fmla="*/ 0 h 122817"/>
                  <a:gd name="connsiteX4" fmla="*/ 2799 w 190158"/>
                  <a:gd name="connsiteY4" fmla="*/ 52677 h 122817"/>
                  <a:gd name="connsiteX5" fmla="*/ 2799 w 190158"/>
                  <a:gd name="connsiteY5" fmla="*/ 70140 h 122817"/>
                  <a:gd name="connsiteX6" fmla="*/ 95079 w 190158"/>
                  <a:gd name="connsiteY6" fmla="*/ 122817 h 12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58" h="122817">
                    <a:moveTo>
                      <a:pt x="95079" y="122817"/>
                    </a:moveTo>
                    <a:cubicBezTo>
                      <a:pt x="136671" y="122817"/>
                      <a:pt x="170915" y="93262"/>
                      <a:pt x="187359" y="70140"/>
                    </a:cubicBezTo>
                    <a:cubicBezTo>
                      <a:pt x="191091" y="64898"/>
                      <a:pt x="191091" y="57919"/>
                      <a:pt x="187359" y="52677"/>
                    </a:cubicBezTo>
                    <a:cubicBezTo>
                      <a:pt x="170909" y="29555"/>
                      <a:pt x="136665" y="0"/>
                      <a:pt x="95079" y="0"/>
                    </a:cubicBezTo>
                    <a:cubicBezTo>
                      <a:pt x="53494" y="0"/>
                      <a:pt x="19243" y="29555"/>
                      <a:pt x="2799" y="52677"/>
                    </a:cubicBezTo>
                    <a:cubicBezTo>
                      <a:pt x="-933" y="57919"/>
                      <a:pt x="-933" y="64898"/>
                      <a:pt x="2799" y="70140"/>
                    </a:cubicBezTo>
                    <a:cubicBezTo>
                      <a:pt x="19249" y="93262"/>
                      <a:pt x="53494" y="122817"/>
                      <a:pt x="95079" y="122817"/>
                    </a:cubicBezTo>
                    <a:close/>
                  </a:path>
                </a:pathLst>
              </a:custGeom>
              <a:solidFill>
                <a:srgbClr val="FFFFFF"/>
              </a:solidFill>
              <a:ln w="0" cap="flat">
                <a:noFill/>
                <a:prstDash val="solid"/>
                <a:miter/>
              </a:ln>
            </p:spPr>
            <p:txBody>
              <a:bodyPr rtlCol="0" anchor="ctr"/>
              <a:lstStyle/>
              <a:p>
                <a:endParaRPr lang="da-DK" sz="2700"/>
              </a:p>
            </p:txBody>
          </p:sp>
          <p:sp>
            <p:nvSpPr>
              <p:cNvPr id="25" name="Kombinationstegning: figur 24">
                <a:extLst>
                  <a:ext uri="{FF2B5EF4-FFF2-40B4-BE49-F238E27FC236}">
                    <a16:creationId xmlns:a16="http://schemas.microsoft.com/office/drawing/2014/main" id="{728A3482-BACD-F5F9-7E81-5E726B661F99}"/>
                  </a:ext>
                </a:extLst>
              </p:cNvPr>
              <p:cNvSpPr/>
              <p:nvPr/>
            </p:nvSpPr>
            <p:spPr>
              <a:xfrm>
                <a:off x="645745" y="6181375"/>
                <a:ext cx="102604" cy="103107"/>
              </a:xfrm>
              <a:custGeom>
                <a:avLst/>
                <a:gdLst>
                  <a:gd name="connsiteX0" fmla="*/ 102604 w 102604"/>
                  <a:gd name="connsiteY0" fmla="*/ 51554 h 103107"/>
                  <a:gd name="connsiteX1" fmla="*/ 51302 w 102604"/>
                  <a:gd name="connsiteY1" fmla="*/ 103108 h 103107"/>
                  <a:gd name="connsiteX2" fmla="*/ 0 w 102604"/>
                  <a:gd name="connsiteY2" fmla="*/ 51554 h 103107"/>
                  <a:gd name="connsiteX3" fmla="*/ 51302 w 102604"/>
                  <a:gd name="connsiteY3" fmla="*/ 0 h 103107"/>
                  <a:gd name="connsiteX4" fmla="*/ 102604 w 102604"/>
                  <a:gd name="connsiteY4" fmla="*/ 51554 h 10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4" h="103107">
                    <a:moveTo>
                      <a:pt x="102604" y="51554"/>
                    </a:moveTo>
                    <a:cubicBezTo>
                      <a:pt x="102604" y="80026"/>
                      <a:pt x="79636" y="103108"/>
                      <a:pt x="51302" y="103108"/>
                    </a:cubicBezTo>
                    <a:cubicBezTo>
                      <a:pt x="22969" y="103108"/>
                      <a:pt x="0" y="80026"/>
                      <a:pt x="0" y="51554"/>
                    </a:cubicBezTo>
                    <a:cubicBezTo>
                      <a:pt x="0" y="23081"/>
                      <a:pt x="22969" y="0"/>
                      <a:pt x="51302" y="0"/>
                    </a:cubicBezTo>
                    <a:cubicBezTo>
                      <a:pt x="79636" y="0"/>
                      <a:pt x="102604" y="23081"/>
                      <a:pt x="102604" y="51554"/>
                    </a:cubicBezTo>
                    <a:close/>
                  </a:path>
                </a:pathLst>
              </a:custGeom>
              <a:solidFill>
                <a:srgbClr val="000000"/>
              </a:solidFill>
              <a:ln w="0" cap="flat">
                <a:noFill/>
                <a:prstDash val="solid"/>
                <a:miter/>
              </a:ln>
            </p:spPr>
            <p:txBody>
              <a:bodyPr rtlCol="0" anchor="ctr"/>
              <a:lstStyle/>
              <a:p>
                <a:endParaRPr lang="da-DK" sz="2700"/>
              </a:p>
            </p:txBody>
          </p:sp>
        </p:grpSp>
      </p:grpSp>
      <p:sp>
        <p:nvSpPr>
          <p:cNvPr id="121" name="Tekstfelt 120">
            <a:extLst>
              <a:ext uri="{FF2B5EF4-FFF2-40B4-BE49-F238E27FC236}">
                <a16:creationId xmlns:a16="http://schemas.microsoft.com/office/drawing/2014/main" id="{B4137A6E-231D-4427-F84A-2008A9C45D05}"/>
              </a:ext>
            </a:extLst>
          </p:cNvPr>
          <p:cNvSpPr txBox="1"/>
          <p:nvPr userDrawn="1"/>
        </p:nvSpPr>
        <p:spPr>
          <a:xfrm>
            <a:off x="-3933463" y="-687388"/>
            <a:ext cx="3426112" cy="2630036"/>
          </a:xfrm>
          <a:prstGeom prst="rect">
            <a:avLst/>
          </a:prstGeom>
          <a:noFill/>
        </p:spPr>
        <p:txBody>
          <a:bodyPr wrap="square" lIns="0" tIns="0" rIns="0" bIns="0" rtlCol="0">
            <a:noAutofit/>
          </a:bodyPr>
          <a:lstStyle/>
          <a:p>
            <a:pPr algn="l"/>
            <a:r>
              <a:rPr lang="da-DK" sz="1600">
                <a:solidFill>
                  <a:srgbClr val="000000"/>
                </a:solidFill>
                <a:latin typeface="+mn-lt"/>
                <a:ea typeface="Inter Medium" panose="02000503000000020004" pitchFamily="2" charset="0"/>
              </a:rPr>
              <a:t>Når du bruger lyseblå overskrifter, kan baggrunden enten være grøn  eller blå.</a:t>
            </a:r>
          </a:p>
          <a:p>
            <a:pPr algn="l"/>
            <a:endParaRPr lang="da-DK" sz="1600">
              <a:solidFill>
                <a:srgbClr val="000000"/>
              </a:solidFill>
              <a:latin typeface="+mn-lt"/>
              <a:ea typeface="Inter Medium" panose="02000503000000020004" pitchFamily="2" charset="0"/>
            </a:endParaRPr>
          </a:p>
          <a:p>
            <a:pPr marL="0" marR="0" lvl="0" indent="0" algn="l" defTabSz="914127" rtl="0" eaLnBrk="1" fontAlgn="auto" latinLnBrk="0" hangingPunct="1">
              <a:lnSpc>
                <a:spcPct val="100000"/>
              </a:lnSpc>
              <a:spcBef>
                <a:spcPts val="0"/>
              </a:spcBef>
              <a:spcAft>
                <a:spcPts val="0"/>
              </a:spcAft>
              <a:buClrTx/>
              <a:buSzTx/>
              <a:buFontTx/>
              <a:buNone/>
              <a:tabLst/>
              <a:defRPr/>
            </a:pPr>
            <a:r>
              <a:rPr lang="da-DK" sz="1600">
                <a:solidFill>
                  <a:srgbClr val="000000"/>
                </a:solidFill>
                <a:latin typeface="+mj-lt"/>
                <a:ea typeface="Inter Medium" panose="02000503000000020004" pitchFamily="2" charset="0"/>
              </a:rPr>
              <a:t>Højreklik for at ændre baggrunds-farven</a:t>
            </a:r>
            <a:r>
              <a:rPr lang="da-DK" sz="1600">
                <a:solidFill>
                  <a:srgbClr val="000000"/>
                </a:solidFill>
                <a:latin typeface="+mn-lt"/>
                <a:ea typeface="Inter Medium" panose="02000503000000020004" pitchFamily="2" charset="0"/>
              </a:rPr>
              <a:t>.  Vælg ”Formater baggrund” og brug pipetten under ”Farve”  til at vælge den ønskede farver.</a:t>
            </a:r>
          </a:p>
          <a:p>
            <a:pPr algn="l"/>
            <a:r>
              <a:rPr lang="da-DK" sz="1600">
                <a:solidFill>
                  <a:srgbClr val="000000"/>
                </a:solidFill>
                <a:latin typeface="+mn-lt"/>
                <a:ea typeface="Inter Medium" panose="02000503000000020004" pitchFamily="2" charset="0"/>
              </a:rPr>
              <a:t> </a:t>
            </a:r>
          </a:p>
        </p:txBody>
      </p:sp>
      <p:sp>
        <p:nvSpPr>
          <p:cNvPr id="124" name="Pladsholder til slidenummer 123">
            <a:extLst>
              <a:ext uri="{FF2B5EF4-FFF2-40B4-BE49-F238E27FC236}">
                <a16:creationId xmlns:a16="http://schemas.microsoft.com/office/drawing/2014/main" id="{2A3A0607-FBE6-4A23-BC12-F57B212B64C9}"/>
              </a:ext>
            </a:extLst>
          </p:cNvPr>
          <p:cNvSpPr>
            <a:spLocks noGrp="1"/>
          </p:cNvSpPr>
          <p:nvPr>
            <p:ph type="sldNum" sz="quarter" idx="4"/>
          </p:nvPr>
        </p:nvSpPr>
        <p:spPr>
          <a:xfrm>
            <a:off x="10637806" y="5974534"/>
            <a:ext cx="930310" cy="373653"/>
          </a:xfrm>
          <a:prstGeom prst="rect">
            <a:avLst/>
          </a:prstGeom>
        </p:spPr>
        <p:txBody>
          <a:bodyPr vert="horz" lIns="0" tIns="0" rIns="0" bIns="0" rtlCol="0" anchor="b" anchorCtr="0"/>
          <a:lstStyle>
            <a:lvl1pPr algn="r">
              <a:defRPr sz="1200">
                <a:solidFill>
                  <a:srgbClr val="FFFFFF"/>
                </a:solidFill>
              </a:defRPr>
            </a:lvl1pPr>
          </a:lstStyle>
          <a:p>
            <a:pPr>
              <a:defRPr/>
            </a:pPr>
            <a:r>
              <a:rPr lang="da-DK" sz="1100"/>
              <a:t> Side </a:t>
            </a:r>
            <a:fld id="{F6B4D4D4-39F9-4408-98FA-A4031E96940E}" type="slidenum">
              <a:rPr lang="da-DK" sz="1100" smtClean="0"/>
              <a:pPr>
                <a:defRPr/>
              </a:pPr>
              <a:t>‹nr.›</a:t>
            </a:fld>
            <a:endParaRPr lang="da-DK" sz="1100"/>
          </a:p>
        </p:txBody>
      </p:sp>
      <p:grpSp>
        <p:nvGrpSpPr>
          <p:cNvPr id="49" name="Gruppe 48">
            <a:extLst>
              <a:ext uri="{FF2B5EF4-FFF2-40B4-BE49-F238E27FC236}">
                <a16:creationId xmlns:a16="http://schemas.microsoft.com/office/drawing/2014/main" id="{BA890162-0078-7D18-EF70-02CBECE9B9B1}"/>
              </a:ext>
            </a:extLst>
          </p:cNvPr>
          <p:cNvGrpSpPr/>
          <p:nvPr userDrawn="1"/>
        </p:nvGrpSpPr>
        <p:grpSpPr>
          <a:xfrm>
            <a:off x="-3931494" y="2045605"/>
            <a:ext cx="3155024" cy="4825097"/>
            <a:chOff x="-3931494" y="2045605"/>
            <a:chExt cx="3155024" cy="4825097"/>
          </a:xfrm>
        </p:grpSpPr>
        <p:sp>
          <p:nvSpPr>
            <p:cNvPr id="6" name="Kombinationstegning: figur 5">
              <a:extLst>
                <a:ext uri="{FF2B5EF4-FFF2-40B4-BE49-F238E27FC236}">
                  <a16:creationId xmlns:a16="http://schemas.microsoft.com/office/drawing/2014/main" id="{58EF2052-ACF7-5C59-99DF-BD5D15A7A677}"/>
                </a:ext>
              </a:extLst>
            </p:cNvPr>
            <p:cNvSpPr/>
            <p:nvPr/>
          </p:nvSpPr>
          <p:spPr>
            <a:xfrm rot="5400000">
              <a:off x="-1465774"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ED1A3A"/>
            </a:solidFill>
            <a:ln w="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4900C36F-5B8A-4170-D3CC-F1F07AA03CB5}"/>
                </a:ext>
              </a:extLst>
            </p:cNvPr>
            <p:cNvSpPr/>
            <p:nvPr/>
          </p:nvSpPr>
          <p:spPr>
            <a:xfrm rot="5400000">
              <a:off x="-1465774"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0BA159C5-3147-84B7-C400-0500943EA9FB}"/>
                </a:ext>
              </a:extLst>
            </p:cNvPr>
            <p:cNvSpPr/>
            <p:nvPr/>
          </p:nvSpPr>
          <p:spPr>
            <a:xfrm rot="5400000">
              <a:off x="-1465774"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33B881"/>
            </a:solidFill>
            <a:ln w="0" cap="flat">
              <a:noFill/>
              <a:prstDash val="solid"/>
              <a:miter/>
            </a:ln>
          </p:spPr>
          <p:txBody>
            <a:bodyPr rtlCol="0" anchor="ctr"/>
            <a:lstStyle/>
            <a:p>
              <a:endParaRPr lang="da-DK"/>
            </a:p>
          </p:txBody>
        </p:sp>
        <p:grpSp>
          <p:nvGrpSpPr>
            <p:cNvPr id="28" name="Grafik 51">
              <a:extLst>
                <a:ext uri="{FF2B5EF4-FFF2-40B4-BE49-F238E27FC236}">
                  <a16:creationId xmlns:a16="http://schemas.microsoft.com/office/drawing/2014/main" id="{00E29D7E-B636-2FD8-5DDB-5C3C80E9067E}"/>
                </a:ext>
              </a:extLst>
            </p:cNvPr>
            <p:cNvGrpSpPr/>
            <p:nvPr/>
          </p:nvGrpSpPr>
          <p:grpSpPr>
            <a:xfrm rot="5400000">
              <a:off x="-2494595" y="3768855"/>
              <a:ext cx="1378599" cy="689299"/>
              <a:chOff x="-3388919" y="3563828"/>
              <a:chExt cx="1378599" cy="689299"/>
            </a:xfrm>
          </p:grpSpPr>
          <p:sp>
            <p:nvSpPr>
              <p:cNvPr id="45" name="Kombinationstegning: figur 44">
                <a:extLst>
                  <a:ext uri="{FF2B5EF4-FFF2-40B4-BE49-F238E27FC236}">
                    <a16:creationId xmlns:a16="http://schemas.microsoft.com/office/drawing/2014/main" id="{4DCFDD6B-B09D-A8F7-E6B0-7EAA06E84736}"/>
                  </a:ext>
                </a:extLst>
              </p:cNvPr>
              <p:cNvSpPr/>
              <p:nvPr/>
            </p:nvSpPr>
            <p:spPr>
              <a:xfrm>
                <a:off x="-3388919"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5FC091"/>
              </a:solidFill>
              <a:ln w="0" cap="flat">
                <a:noFill/>
                <a:prstDash val="solid"/>
                <a:miter/>
              </a:ln>
            </p:spPr>
            <p:txBody>
              <a:bodyPr rtlCol="0" anchor="ctr"/>
              <a:lstStyle/>
              <a:p>
                <a:endParaRPr lang="da-DK"/>
              </a:p>
            </p:txBody>
          </p:sp>
          <p:sp>
            <p:nvSpPr>
              <p:cNvPr id="46" name="Kombinationstegning: figur 45">
                <a:extLst>
                  <a:ext uri="{FF2B5EF4-FFF2-40B4-BE49-F238E27FC236}">
                    <a16:creationId xmlns:a16="http://schemas.microsoft.com/office/drawing/2014/main" id="{955EEBEF-8C61-B292-A28E-CFA6CB661FAD}"/>
                  </a:ext>
                </a:extLst>
              </p:cNvPr>
              <p:cNvSpPr/>
              <p:nvPr/>
            </p:nvSpPr>
            <p:spPr>
              <a:xfrm>
                <a:off x="-3388919"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97D8BA"/>
              </a:solidFill>
              <a:ln w="0" cap="flat">
                <a:noFill/>
                <a:prstDash val="solid"/>
                <a:miter/>
              </a:ln>
            </p:spPr>
            <p:txBody>
              <a:bodyPr rtlCol="0" anchor="ctr"/>
              <a:lstStyle/>
              <a:p>
                <a:endParaRPr lang="da-DK"/>
              </a:p>
            </p:txBody>
          </p:sp>
          <p:sp>
            <p:nvSpPr>
              <p:cNvPr id="47" name="Kombinationstegning: figur 46">
                <a:extLst>
                  <a:ext uri="{FF2B5EF4-FFF2-40B4-BE49-F238E27FC236}">
                    <a16:creationId xmlns:a16="http://schemas.microsoft.com/office/drawing/2014/main" id="{8C3A755B-B206-A541-006A-6E717197B0E3}"/>
                  </a:ext>
                </a:extLst>
              </p:cNvPr>
              <p:cNvSpPr/>
              <p:nvPr/>
            </p:nvSpPr>
            <p:spPr>
              <a:xfrm>
                <a:off x="-2699620" y="3563828"/>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C5BA6"/>
              </a:solidFill>
              <a:ln w="0" cap="flat">
                <a:noFill/>
                <a:prstDash val="solid"/>
                <a:miter/>
              </a:ln>
            </p:spPr>
            <p:txBody>
              <a:bodyPr rtlCol="0" anchor="ctr"/>
              <a:lstStyle/>
              <a:p>
                <a:endParaRPr lang="da-DK"/>
              </a:p>
            </p:txBody>
          </p:sp>
          <p:sp>
            <p:nvSpPr>
              <p:cNvPr id="48" name="Kombinationstegning: figur 47">
                <a:extLst>
                  <a:ext uri="{FF2B5EF4-FFF2-40B4-BE49-F238E27FC236}">
                    <a16:creationId xmlns:a16="http://schemas.microsoft.com/office/drawing/2014/main" id="{A7F4FF0C-161A-11F7-8E2E-9A3A0E0181C1}"/>
                  </a:ext>
                </a:extLst>
              </p:cNvPr>
              <p:cNvSpPr/>
              <p:nvPr/>
            </p:nvSpPr>
            <p:spPr>
              <a:xfrm>
                <a:off x="-2699620" y="3908477"/>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A9CC6"/>
              </a:solidFill>
              <a:ln w="0" cap="flat">
                <a:noFill/>
                <a:prstDash val="solid"/>
                <a:miter/>
              </a:ln>
            </p:spPr>
            <p:txBody>
              <a:bodyPr rtlCol="0" anchor="ctr"/>
              <a:lstStyle/>
              <a:p>
                <a:endParaRPr lang="da-DK"/>
              </a:p>
            </p:txBody>
          </p:sp>
        </p:grpSp>
        <p:sp>
          <p:nvSpPr>
            <p:cNvPr id="30" name="Kombinationstegning: figur 29">
              <a:extLst>
                <a:ext uri="{FF2B5EF4-FFF2-40B4-BE49-F238E27FC236}">
                  <a16:creationId xmlns:a16="http://schemas.microsoft.com/office/drawing/2014/main" id="{39598653-DDB3-5E6D-9EE5-E823058D2188}"/>
                </a:ext>
              </a:extLst>
            </p:cNvPr>
            <p:cNvSpPr/>
            <p:nvPr/>
          </p:nvSpPr>
          <p:spPr>
            <a:xfrm rot="5400000">
              <a:off x="-1465774"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A4099"/>
            </a:solidFill>
            <a:ln w="0" cap="flat">
              <a:noFill/>
              <a:prstDash val="solid"/>
              <a:miter/>
            </a:ln>
          </p:spPr>
          <p:txBody>
            <a:bodyPr rtlCol="0" anchor="ctr"/>
            <a:lstStyle/>
            <a:p>
              <a:endParaRPr lang="da-DK"/>
            </a:p>
          </p:txBody>
        </p:sp>
        <p:sp>
          <p:nvSpPr>
            <p:cNvPr id="31" name="Kombinationstegning: figur 30">
              <a:extLst>
                <a:ext uri="{FF2B5EF4-FFF2-40B4-BE49-F238E27FC236}">
                  <a16:creationId xmlns:a16="http://schemas.microsoft.com/office/drawing/2014/main" id="{1ACCBE62-FBE0-92AA-2EF6-BF425B6424EC}"/>
                </a:ext>
              </a:extLst>
            </p:cNvPr>
            <p:cNvSpPr/>
            <p:nvPr/>
          </p:nvSpPr>
          <p:spPr>
            <a:xfrm rot="5400000">
              <a:off x="-1465774"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2" name="Kombinationstegning: figur 31">
              <a:extLst>
                <a:ext uri="{FF2B5EF4-FFF2-40B4-BE49-F238E27FC236}">
                  <a16:creationId xmlns:a16="http://schemas.microsoft.com/office/drawing/2014/main" id="{3A7F3FE7-6BBF-3DCD-924E-5AF2567A6241}"/>
                </a:ext>
              </a:extLst>
            </p:cNvPr>
            <p:cNvSpPr/>
            <p:nvPr/>
          </p:nvSpPr>
          <p:spPr>
            <a:xfrm rot="5400000">
              <a:off x="-1465774"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BE591"/>
            </a:solidFill>
            <a:ln w="0" cap="flat">
              <a:noFill/>
              <a:prstDash val="solid"/>
              <a:miter/>
            </a:ln>
          </p:spPr>
          <p:txBody>
            <a:bodyPr rtlCol="0" anchor="ctr"/>
            <a:lstStyle/>
            <a:p>
              <a:endParaRPr lang="da-DK"/>
            </a:p>
          </p:txBody>
        </p:sp>
        <p:sp>
          <p:nvSpPr>
            <p:cNvPr id="33" name="Kombinationstegning: figur 32">
              <a:extLst>
                <a:ext uri="{FF2B5EF4-FFF2-40B4-BE49-F238E27FC236}">
                  <a16:creationId xmlns:a16="http://schemas.microsoft.com/office/drawing/2014/main" id="{5861D1CA-8405-8641-0896-288B4F0AFCBB}"/>
                </a:ext>
              </a:extLst>
            </p:cNvPr>
            <p:cNvSpPr/>
            <p:nvPr/>
          </p:nvSpPr>
          <p:spPr>
            <a:xfrm rot="5400000">
              <a:off x="-1465774" y="61814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FC841"/>
            </a:solidFill>
            <a:ln w="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B8BB2B8F-4EAD-DB72-17EB-E331C48198EA}"/>
                </a:ext>
              </a:extLst>
            </p:cNvPr>
            <p:cNvSpPr/>
            <p:nvPr/>
          </p:nvSpPr>
          <p:spPr>
            <a:xfrm rot="5400000">
              <a:off x="-3247337" y="20456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DAF0F4"/>
            </a:solidFill>
            <a:ln w="0" cap="flat">
              <a:noFill/>
              <a:prstDash val="solid"/>
              <a:miter/>
            </a:ln>
          </p:spPr>
          <p:txBody>
            <a:bodyPr rtlCol="0" anchor="ctr"/>
            <a:lstStyle/>
            <a:p>
              <a:endParaRPr lang="da-DK"/>
            </a:p>
          </p:txBody>
        </p:sp>
        <p:sp>
          <p:nvSpPr>
            <p:cNvPr id="35" name="Kombinationstegning: figur 34">
              <a:extLst>
                <a:ext uri="{FF2B5EF4-FFF2-40B4-BE49-F238E27FC236}">
                  <a16:creationId xmlns:a16="http://schemas.microsoft.com/office/drawing/2014/main" id="{39CDB769-DCDB-E9FF-C14D-2944148B7057}"/>
                </a:ext>
              </a:extLst>
            </p:cNvPr>
            <p:cNvSpPr/>
            <p:nvPr/>
          </p:nvSpPr>
          <p:spPr>
            <a:xfrm rot="5400000">
              <a:off x="-3247337" y="27349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77A4AC"/>
            </a:solidFill>
            <a:ln w="0" cap="flat">
              <a:noFill/>
              <a:prstDash val="solid"/>
              <a:miter/>
            </a:ln>
          </p:spPr>
          <p:txBody>
            <a:bodyPr rtlCol="0" anchor="ctr"/>
            <a:lstStyle/>
            <a:p>
              <a:endParaRPr lang="da-DK"/>
            </a:p>
          </p:txBody>
        </p:sp>
        <p:sp>
          <p:nvSpPr>
            <p:cNvPr id="36" name="Kombinationstegning: figur 35">
              <a:extLst>
                <a:ext uri="{FF2B5EF4-FFF2-40B4-BE49-F238E27FC236}">
                  <a16:creationId xmlns:a16="http://schemas.microsoft.com/office/drawing/2014/main" id="{CD5AE5DA-8E22-E973-131C-C174CDCA3A36}"/>
                </a:ext>
              </a:extLst>
            </p:cNvPr>
            <p:cNvSpPr/>
            <p:nvPr/>
          </p:nvSpPr>
          <p:spPr>
            <a:xfrm rot="5400000">
              <a:off x="-3247337" y="3424205"/>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4A4A4A"/>
            </a:solidFill>
            <a:ln w="0" cap="flat">
              <a:noFill/>
              <a:prstDash val="solid"/>
              <a:miter/>
            </a:ln>
          </p:spPr>
          <p:txBody>
            <a:bodyPr rtlCol="0" anchor="ctr"/>
            <a:lstStyle/>
            <a:p>
              <a:endParaRPr lang="da-DK"/>
            </a:p>
          </p:txBody>
        </p:sp>
        <p:sp>
          <p:nvSpPr>
            <p:cNvPr id="37" name="Kombinationstegning: figur 36">
              <a:extLst>
                <a:ext uri="{FF2B5EF4-FFF2-40B4-BE49-F238E27FC236}">
                  <a16:creationId xmlns:a16="http://schemas.microsoft.com/office/drawing/2014/main" id="{AC14162E-CC05-4187-57A3-86FDDC23D1EE}"/>
                </a:ext>
              </a:extLst>
            </p:cNvPr>
            <p:cNvSpPr/>
            <p:nvPr/>
          </p:nvSpPr>
          <p:spPr>
            <a:xfrm rot="5400000">
              <a:off x="-3759170"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3F2A5B"/>
            </a:solidFill>
            <a:ln w="0" cap="flat">
              <a:noFill/>
              <a:prstDash val="solid"/>
              <a:miter/>
            </a:ln>
          </p:spPr>
          <p:txBody>
            <a:bodyPr rtlCol="0" anchor="ctr"/>
            <a:lstStyle/>
            <a:p>
              <a:endParaRPr lang="da-DK"/>
            </a:p>
          </p:txBody>
        </p:sp>
        <p:sp>
          <p:nvSpPr>
            <p:cNvPr id="38" name="Kombinationstegning: figur 37">
              <a:extLst>
                <a:ext uri="{FF2B5EF4-FFF2-40B4-BE49-F238E27FC236}">
                  <a16:creationId xmlns:a16="http://schemas.microsoft.com/office/drawing/2014/main" id="{E6767B48-A366-A336-23C3-8F4A0F44617F}"/>
                </a:ext>
              </a:extLst>
            </p:cNvPr>
            <p:cNvSpPr/>
            <p:nvPr/>
          </p:nvSpPr>
          <p:spPr>
            <a:xfrm rot="5400000">
              <a:off x="-4103819" y="4975129"/>
              <a:ext cx="689299" cy="344649"/>
            </a:xfrm>
            <a:custGeom>
              <a:avLst/>
              <a:gdLst>
                <a:gd name="connsiteX0" fmla="*/ 0 w 689299"/>
                <a:gd name="connsiteY0" fmla="*/ 0 h 344649"/>
                <a:gd name="connsiteX1" fmla="*/ 689300 w 689299"/>
                <a:gd name="connsiteY1" fmla="*/ 0 h 344649"/>
                <a:gd name="connsiteX2" fmla="*/ 689300 w 689299"/>
                <a:gd name="connsiteY2" fmla="*/ 344650 h 344649"/>
                <a:gd name="connsiteX3" fmla="*/ 0 w 689299"/>
                <a:gd name="connsiteY3" fmla="*/ 344650 h 344649"/>
              </a:gdLst>
              <a:ahLst/>
              <a:cxnLst>
                <a:cxn ang="0">
                  <a:pos x="connsiteX0" y="connsiteY0"/>
                </a:cxn>
                <a:cxn ang="0">
                  <a:pos x="connsiteX1" y="connsiteY1"/>
                </a:cxn>
                <a:cxn ang="0">
                  <a:pos x="connsiteX2" y="connsiteY2"/>
                </a:cxn>
                <a:cxn ang="0">
                  <a:pos x="connsiteX3" y="connsiteY3"/>
                </a:cxn>
              </a:cxnLst>
              <a:rect l="l" t="t" r="r" b="b"/>
              <a:pathLst>
                <a:path w="689299" h="344649">
                  <a:moveTo>
                    <a:pt x="0" y="0"/>
                  </a:moveTo>
                  <a:lnTo>
                    <a:pt x="689300" y="0"/>
                  </a:lnTo>
                  <a:lnTo>
                    <a:pt x="689300" y="344650"/>
                  </a:lnTo>
                  <a:lnTo>
                    <a:pt x="0" y="344650"/>
                  </a:lnTo>
                  <a:close/>
                </a:path>
              </a:pathLst>
            </a:custGeom>
            <a:solidFill>
              <a:srgbClr val="8E819E"/>
            </a:solidFill>
            <a:ln w="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4A42B715-30A3-271D-8162-AD5FCC6E7652}"/>
                </a:ext>
              </a:extLst>
            </p:cNvPr>
            <p:cNvSpPr/>
            <p:nvPr/>
          </p:nvSpPr>
          <p:spPr>
            <a:xfrm rot="5400000">
              <a:off x="-3247337" y="41135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A3AEB0"/>
            </a:solidFill>
            <a:ln w="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65F3A431-9697-7857-5F45-1AE08FDAF228}"/>
                </a:ext>
              </a:extLst>
            </p:cNvPr>
            <p:cNvSpPr/>
            <p:nvPr/>
          </p:nvSpPr>
          <p:spPr>
            <a:xfrm rot="5400000">
              <a:off x="-3247337" y="4802804"/>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1D043E"/>
            </a:solidFill>
            <a:ln w="0" cap="flat">
              <a:noFill/>
              <a:prstDash val="solid"/>
              <a:miter/>
            </a:ln>
          </p:spPr>
          <p:txBody>
            <a:bodyPr rtlCol="0" anchor="ctr"/>
            <a:lstStyle/>
            <a:p>
              <a:endParaRPr lang="da-DK"/>
            </a:p>
          </p:txBody>
        </p:sp>
        <p:sp>
          <p:nvSpPr>
            <p:cNvPr id="41" name="Kombinationstegning: figur 40">
              <a:extLst>
                <a:ext uri="{FF2B5EF4-FFF2-40B4-BE49-F238E27FC236}">
                  <a16:creationId xmlns:a16="http://schemas.microsoft.com/office/drawing/2014/main" id="{0EB34518-E04B-5A8F-CA54-88DB4854BDF2}"/>
                </a:ext>
              </a:extLst>
            </p:cNvPr>
            <p:cNvSpPr/>
            <p:nvPr/>
          </p:nvSpPr>
          <p:spPr>
            <a:xfrm rot="5400000">
              <a:off x="-3247337" y="5492103"/>
              <a:ext cx="689299" cy="689299"/>
            </a:xfrm>
            <a:custGeom>
              <a:avLst/>
              <a:gdLst>
                <a:gd name="connsiteX0" fmla="*/ 0 w 689299"/>
                <a:gd name="connsiteY0" fmla="*/ 0 h 689299"/>
                <a:gd name="connsiteX1" fmla="*/ 689300 w 689299"/>
                <a:gd name="connsiteY1" fmla="*/ 0 h 689299"/>
                <a:gd name="connsiteX2" fmla="*/ 689300 w 689299"/>
                <a:gd name="connsiteY2" fmla="*/ 689300 h 689299"/>
                <a:gd name="connsiteX3" fmla="*/ 0 w 689299"/>
                <a:gd name="connsiteY3" fmla="*/ 689300 h 689299"/>
              </a:gdLst>
              <a:ahLst/>
              <a:cxnLst>
                <a:cxn ang="0">
                  <a:pos x="connsiteX0" y="connsiteY0"/>
                </a:cxn>
                <a:cxn ang="0">
                  <a:pos x="connsiteX1" y="connsiteY1"/>
                </a:cxn>
                <a:cxn ang="0">
                  <a:pos x="connsiteX2" y="connsiteY2"/>
                </a:cxn>
                <a:cxn ang="0">
                  <a:pos x="connsiteX3" y="connsiteY3"/>
                </a:cxn>
              </a:cxnLst>
              <a:rect l="l" t="t" r="r" b="b"/>
              <a:pathLst>
                <a:path w="689299" h="689299">
                  <a:moveTo>
                    <a:pt x="0" y="0"/>
                  </a:moveTo>
                  <a:lnTo>
                    <a:pt x="689300" y="0"/>
                  </a:lnTo>
                  <a:lnTo>
                    <a:pt x="689300" y="689300"/>
                  </a:lnTo>
                  <a:lnTo>
                    <a:pt x="0" y="689300"/>
                  </a:lnTo>
                  <a:close/>
                </a:path>
              </a:pathLst>
            </a:custGeom>
            <a:solidFill>
              <a:srgbClr val="F3EBDA"/>
            </a:solidFill>
            <a:ln w="0" cap="flat">
              <a:noFill/>
              <a:prstDash val="solid"/>
              <a:miter/>
            </a:ln>
          </p:spPr>
          <p:txBody>
            <a:bodyPr rtlCol="0" anchor="ctr"/>
            <a:lstStyle/>
            <a:p>
              <a:endParaRPr lang="da-DK"/>
            </a:p>
          </p:txBody>
        </p:sp>
        <p:sp>
          <p:nvSpPr>
            <p:cNvPr id="7" name="Rektangel 6">
              <a:extLst>
                <a:ext uri="{FF2B5EF4-FFF2-40B4-BE49-F238E27FC236}">
                  <a16:creationId xmlns:a16="http://schemas.microsoft.com/office/drawing/2014/main" id="{F1784299-923E-B80F-2AAB-900EBCF9A469}"/>
                </a:ext>
              </a:extLst>
            </p:cNvPr>
            <p:cNvSpPr/>
            <p:nvPr userDrawn="1"/>
          </p:nvSpPr>
          <p:spPr>
            <a:xfrm>
              <a:off x="-1456309" y="3425374"/>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D761338E-21CB-C0FE-7650-F9E86155BB04}"/>
                </a:ext>
              </a:extLst>
            </p:cNvPr>
            <p:cNvSpPr/>
            <p:nvPr userDrawn="1"/>
          </p:nvSpPr>
          <p:spPr>
            <a:xfrm>
              <a:off x="-1456310" y="4112670"/>
              <a:ext cx="679839" cy="687387"/>
            </a:xfrm>
            <a:prstGeom prst="rect">
              <a:avLst/>
            </a:prstGeom>
            <a:noFill/>
            <a:ln w="25400">
              <a:solidFill>
                <a:srgbClr val="8855E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cxnSp>
        <p:nvCxnSpPr>
          <p:cNvPr id="26" name="Lige forbindelse 25">
            <a:extLst>
              <a:ext uri="{FF2B5EF4-FFF2-40B4-BE49-F238E27FC236}">
                <a16:creationId xmlns:a16="http://schemas.microsoft.com/office/drawing/2014/main" id="{559E0A59-E279-56AF-F297-76C1C21BB8D5}"/>
              </a:ext>
            </a:extLst>
          </p:cNvPr>
          <p:cNvCxnSpPr>
            <a:cxnSpLocks/>
          </p:cNvCxnSpPr>
          <p:nvPr userDrawn="1"/>
        </p:nvCxnSpPr>
        <p:spPr>
          <a:xfrm>
            <a:off x="-1136193" y="1508125"/>
            <a:ext cx="0" cy="365126"/>
          </a:xfrm>
          <a:prstGeom prst="line">
            <a:avLst/>
          </a:prstGeom>
          <a:ln w="66675">
            <a:solidFill>
              <a:srgbClr val="212121"/>
            </a:solidFill>
            <a:tailEnd type="arrow" w="med" len="sm"/>
          </a:ln>
        </p:spPr>
        <p:style>
          <a:lnRef idx="1">
            <a:schemeClr val="accent1"/>
          </a:lnRef>
          <a:fillRef idx="0">
            <a:schemeClr val="accent1"/>
          </a:fillRef>
          <a:effectRef idx="0">
            <a:schemeClr val="accent1"/>
          </a:effectRef>
          <a:fontRef idx="minor">
            <a:schemeClr val="tx1"/>
          </a:fontRef>
        </p:style>
      </p:cxnSp>
      <p:pic>
        <p:nvPicPr>
          <p:cNvPr id="29" name="Grafik 28">
            <a:extLst>
              <a:ext uri="{FF2B5EF4-FFF2-40B4-BE49-F238E27FC236}">
                <a16:creationId xmlns:a16="http://schemas.microsoft.com/office/drawing/2014/main" id="{6E19D5A0-7620-D1BE-0404-426FCB00CD7C}"/>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983447" y="4800058"/>
            <a:ext cx="1405480" cy="1405480"/>
          </a:xfrm>
          <a:prstGeom prst="rect">
            <a:avLst/>
          </a:prstGeom>
        </p:spPr>
      </p:pic>
    </p:spTree>
    <p:extLst>
      <p:ext uri="{BB962C8B-B14F-4D97-AF65-F5344CB8AC3E}">
        <p14:creationId xmlns:p14="http://schemas.microsoft.com/office/powerpoint/2010/main" val="372853964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hf hdr="0" dt="0"/>
  <p:txStyles>
    <p:title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0">
          <p15:clr>
            <a:srgbClr val="F26B43"/>
          </p15:clr>
        </p15:guide>
        <p15:guide id="2" pos="3840">
          <p15:clr>
            <a:srgbClr val="F26B43"/>
          </p15:clr>
        </p15:guide>
        <p15:guide id="3" pos="756">
          <p15:clr>
            <a:srgbClr val="F26B43"/>
          </p15:clr>
        </p15:guide>
        <p15:guide id="4" orient="horz" pos="3884">
          <p15:clr>
            <a:srgbClr val="F26B43"/>
          </p15:clr>
        </p15:guide>
        <p15:guide id="5" orient="horz" pos="863">
          <p15:clr>
            <a:srgbClr val="F26B43"/>
          </p15:clr>
        </p15:guide>
        <p15:guide id="6" orient="horz" pos="1275">
          <p15:clr>
            <a:srgbClr val="F26B43"/>
          </p15:clr>
        </p15:guide>
        <p15:guide id="7" orient="horz" pos="1727">
          <p15:clr>
            <a:srgbClr val="F26B43"/>
          </p15:clr>
        </p15:guide>
        <p15:guide id="8" orient="horz" pos="2160">
          <p15:clr>
            <a:srgbClr val="F26B43"/>
          </p15:clr>
        </p15:guide>
        <p15:guide id="9" orient="horz" pos="2591">
          <p15:clr>
            <a:srgbClr val="F26B43"/>
          </p15:clr>
        </p15:guide>
        <p15:guide id="10" orient="horz" pos="3023">
          <p15:clr>
            <a:srgbClr val="F26B43"/>
          </p15:clr>
        </p15:guide>
        <p15:guide id="11" orient="horz" pos="3453">
          <p15:clr>
            <a:srgbClr val="F26B43"/>
          </p15:clr>
        </p15:guide>
        <p15:guide id="12" pos="1538">
          <p15:clr>
            <a:srgbClr val="F26B43"/>
          </p15:clr>
        </p15:guide>
        <p15:guide id="13" orient="horz">
          <p15:clr>
            <a:srgbClr val="F26B43"/>
          </p15:clr>
        </p15:guide>
        <p15:guide id="14" pos="2306">
          <p15:clr>
            <a:srgbClr val="F26B43"/>
          </p15:clr>
        </p15:guide>
        <p15:guide id="15" pos="3074">
          <p15:clr>
            <a:srgbClr val="F26B43"/>
          </p15:clr>
        </p15:guide>
        <p15:guide id="16" pos="4608">
          <p15:clr>
            <a:srgbClr val="F26B43"/>
          </p15:clr>
        </p15:guide>
        <p15:guide id="17" pos="5376">
          <p15:clr>
            <a:srgbClr val="F26B43"/>
          </p15:clr>
        </p15:guide>
        <p15:guide id="18" pos="6144">
          <p15:clr>
            <a:srgbClr val="F26B43"/>
          </p15:clr>
        </p15:guide>
        <p15:guide id="19" pos="6912">
          <p15:clr>
            <a:srgbClr val="F26B43"/>
          </p15:clr>
        </p15:guide>
        <p15:guide id="20" pos="7680">
          <p15:clr>
            <a:srgbClr val="F26B43"/>
          </p15:clr>
        </p15:guide>
        <p15:guide id="21">
          <p15:clr>
            <a:srgbClr val="F26B43"/>
          </p15:clr>
        </p15:guide>
        <p15:guide id="22" orient="horz" pos="4320">
          <p15:clr>
            <a:srgbClr val="F26B43"/>
          </p15:clr>
        </p15:guide>
        <p15:guide id="23" pos="383">
          <p15:clr>
            <a:srgbClr val="5ACBF0"/>
          </p15:clr>
        </p15:guide>
        <p15:guide id="24" orient="horz" pos="255">
          <p15:clr>
            <a:srgbClr val="5ACBF0"/>
          </p15:clr>
        </p15:guide>
        <p15:guide id="25" orient="horz" pos="3997">
          <p15:clr>
            <a:srgbClr val="5ACBF0"/>
          </p15:clr>
        </p15:guide>
        <p15:guide id="26" pos="7295">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video" Target="https://www.youtube.com/embed/FZruSOThv34?feature=oembed" TargetMode="External"/><Relationship Id="rId6" Type="http://schemas.openxmlformats.org/officeDocument/2006/relationships/image" Target="../media/image25.jpeg"/><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66.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slideLayout" Target="../slideLayouts/slideLayout126.xml"/><Relationship Id="rId7" Type="http://schemas.openxmlformats.org/officeDocument/2006/relationships/image" Target="../media/image3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0.svg"/><Relationship Id="rId11" Type="http://schemas.openxmlformats.org/officeDocument/2006/relationships/image" Target="../media/image35.sv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notesSlide" Target="../notesSlides/notesSlide9.xml"/><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pic>
        <p:nvPicPr>
          <p:cNvPr id="4" name="Billede 3" descr="Et billede, der indeholder tøj, udendørs, person, fodtøj&#10;&#10;Automatisk genereret beskrivelse">
            <a:extLst>
              <a:ext uri="{FF2B5EF4-FFF2-40B4-BE49-F238E27FC236}">
                <a16:creationId xmlns:a16="http://schemas.microsoft.com/office/drawing/2014/main" id="{4EE3E726-1CD4-9177-3DFD-71F84F055B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a:solidFill>
            <a:srgbClr val="000000"/>
          </a:solidFill>
        </p:spPr>
      </p:pic>
      <p:sp>
        <p:nvSpPr>
          <p:cNvPr id="2" name="Titel 1">
            <a:extLst>
              <a:ext uri="{FF2B5EF4-FFF2-40B4-BE49-F238E27FC236}">
                <a16:creationId xmlns:a16="http://schemas.microsoft.com/office/drawing/2014/main" id="{6D13CC39-CD70-2497-38DD-1063299BDE97}"/>
              </a:ext>
            </a:extLst>
          </p:cNvPr>
          <p:cNvSpPr>
            <a:spLocks noGrp="1"/>
          </p:cNvSpPr>
          <p:nvPr>
            <p:ph type="ctrTitle"/>
          </p:nvPr>
        </p:nvSpPr>
        <p:spPr>
          <a:xfrm>
            <a:off x="1200150" y="464234"/>
            <a:ext cx="9772651" cy="6126487"/>
          </a:xfrm>
        </p:spPr>
        <p:txBody>
          <a:bodyPr>
            <a:normAutofit fontScale="90000"/>
          </a:bodyPr>
          <a:lstStyle/>
          <a:p>
            <a:br>
              <a:rPr lang="da-DK" sz="15300" b="1">
                <a:solidFill>
                  <a:srgbClr val="ED1A3A"/>
                </a:solidFill>
                <a:latin typeface="Verdana" panose="020B0604030504040204" pitchFamily="34" charset="0"/>
                <a:ea typeface="Verdana" panose="020B0604030504040204" pitchFamily="34" charset="0"/>
              </a:rPr>
            </a:br>
            <a:br>
              <a:rPr lang="da-DK" sz="15300" b="1">
                <a:solidFill>
                  <a:srgbClr val="ED1A3A"/>
                </a:solidFill>
                <a:latin typeface="Verdana" panose="020B0604030504040204" pitchFamily="34" charset="0"/>
                <a:ea typeface="Verdana" panose="020B0604030504040204" pitchFamily="34" charset="0"/>
              </a:rPr>
            </a:br>
            <a:r>
              <a:rPr lang="da-DK" sz="12800" b="1">
                <a:solidFill>
                  <a:srgbClr val="F3EBDA"/>
                </a:solidFill>
                <a:latin typeface="Nabo Bold" panose="00000800000000000000" pitchFamily="50" charset="0"/>
                <a:ea typeface="Verdana" panose="020B0604030504040204" pitchFamily="34" charset="0"/>
              </a:rPr>
              <a:t>Nabohjælp</a:t>
            </a:r>
            <a:br>
              <a:rPr lang="da-DK" sz="12800" b="1">
                <a:solidFill>
                  <a:srgbClr val="F3EBDA"/>
                </a:solidFill>
                <a:latin typeface="Nabo Bold" panose="00000800000000000000" pitchFamily="50" charset="0"/>
                <a:ea typeface="Verdana" panose="020B0604030504040204" pitchFamily="34" charset="0"/>
              </a:rPr>
            </a:br>
            <a:r>
              <a:rPr lang="da-DK" sz="12800" b="1">
                <a:solidFill>
                  <a:srgbClr val="F3EBDA"/>
                </a:solidFill>
                <a:latin typeface="Nabo Bold" panose="00000800000000000000" pitchFamily="50" charset="0"/>
                <a:ea typeface="Verdana" panose="020B0604030504040204" pitchFamily="34" charset="0"/>
              </a:rPr>
              <a:t>fordi mennesker virker  </a:t>
            </a:r>
            <a:endParaRPr lang="da-DK" b="1">
              <a:solidFill>
                <a:srgbClr val="F3EBDA"/>
              </a:solidFill>
              <a:latin typeface="Nabo Bold" panose="00000800000000000000" pitchFamily="50" charset="0"/>
              <a:ea typeface="Verdana" panose="020B0604030504040204" pitchFamily="34" charset="0"/>
            </a:endParaRPr>
          </a:p>
        </p:txBody>
      </p:sp>
    </p:spTree>
    <p:extLst>
      <p:ext uri="{BB962C8B-B14F-4D97-AF65-F5344CB8AC3E}">
        <p14:creationId xmlns:p14="http://schemas.microsoft.com/office/powerpoint/2010/main" val="1084203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6BA0C0-4F30-B485-8374-E99FE1B253B3}"/>
              </a:ext>
            </a:extLst>
          </p:cNvPr>
          <p:cNvSpPr txBox="1">
            <a:spLocks/>
          </p:cNvSpPr>
          <p:nvPr/>
        </p:nvSpPr>
        <p:spPr>
          <a:xfrm>
            <a:off x="829341" y="1467295"/>
            <a:ext cx="4486275" cy="977900"/>
          </a:xfrm>
          <a:prstGeom prst="rect">
            <a:avLst/>
          </a:prstGeom>
        </p:spPr>
        <p:txBody>
          <a:bodyPr vert="horz" lIns="0" tIns="0" rIns="0" bIns="0" rtlCol="0" anchor="ctr">
            <a:noAutofit/>
          </a:bodyPr>
          <a:lstStyle>
            <a:lvl1pPr algn="l" defTabSz="914492" rtl="0" eaLnBrk="1" latinLnBrk="0" hangingPunct="1">
              <a:lnSpc>
                <a:spcPct val="90000"/>
              </a:lnSpc>
              <a:spcBef>
                <a:spcPct val="0"/>
              </a:spcBef>
              <a:buNone/>
              <a:defRPr sz="4400" kern="1200">
                <a:solidFill>
                  <a:schemeClr val="accent1"/>
                </a:solidFill>
                <a:latin typeface="+mj-lt"/>
                <a:ea typeface="+mj-ea"/>
                <a:cs typeface="+mj-cs"/>
              </a:defRPr>
            </a:lvl1pPr>
          </a:lstStyle>
          <a:p>
            <a:r>
              <a:rPr lang="da-DK" b="1">
                <a:solidFill>
                  <a:srgbClr val="000000"/>
                </a:solidFill>
                <a:latin typeface="+mn-lt"/>
              </a:rPr>
              <a:t>Nabohjælp forebygger op mod hvert 4. indbrud</a:t>
            </a:r>
          </a:p>
        </p:txBody>
      </p:sp>
      <p:sp>
        <p:nvSpPr>
          <p:cNvPr id="5" name="TextBox 3">
            <a:extLst>
              <a:ext uri="{FF2B5EF4-FFF2-40B4-BE49-F238E27FC236}">
                <a16:creationId xmlns:a16="http://schemas.microsoft.com/office/drawing/2014/main" id="{2B16EE68-E154-DA78-4F8E-4CC9534945A1}"/>
              </a:ext>
            </a:extLst>
          </p:cNvPr>
          <p:cNvSpPr txBox="1"/>
          <p:nvPr/>
        </p:nvSpPr>
        <p:spPr>
          <a:xfrm>
            <a:off x="958850" y="5091815"/>
            <a:ext cx="4175033" cy="410433"/>
          </a:xfrm>
          <a:prstGeom prst="rect">
            <a:avLst/>
          </a:prstGeom>
          <a:noFill/>
        </p:spPr>
        <p:txBody>
          <a:bodyPr wrap="square" lIns="0" tIns="0" rIns="0" bIns="0" rtlCol="0">
            <a:spAutoFit/>
          </a:bodyPr>
          <a:lstStyle/>
          <a:p>
            <a:pPr marL="0" marR="0" lvl="0" indent="0" algn="l" defTabSz="950952" rtl="0" eaLnBrk="1" fontAlgn="auto" latinLnBrk="0" hangingPunct="1">
              <a:lnSpc>
                <a:spcPct val="100000"/>
              </a:lnSpc>
              <a:spcBef>
                <a:spcPts val="0"/>
              </a:spcBef>
              <a:spcAft>
                <a:spcPts val="0"/>
              </a:spcAft>
              <a:buClrTx/>
              <a:buSzTx/>
              <a:buFontTx/>
              <a:buNone/>
              <a:tabLst/>
              <a:defRPr/>
            </a:pPr>
            <a:r>
              <a:rPr kumimoji="0" lang="da-DK" sz="2667" b="0" i="0" u="none" strike="noStrike" kern="1200" cap="none" spc="0" normalizeH="0" baseline="0" noProof="0" dirty="0">
                <a:ln>
                  <a:noFill/>
                </a:ln>
                <a:solidFill>
                  <a:srgbClr val="ED1A3A"/>
                </a:solidFill>
                <a:effectLst/>
                <a:uLnTx/>
                <a:uFillTx/>
                <a:latin typeface="Nabo Bold" panose="00000800000000000000" pitchFamily="50" charset="0"/>
              </a:rPr>
              <a:t>indbrud i 2024</a:t>
            </a:r>
          </a:p>
        </p:txBody>
      </p:sp>
      <p:sp>
        <p:nvSpPr>
          <p:cNvPr id="6" name="TextBox 4">
            <a:extLst>
              <a:ext uri="{FF2B5EF4-FFF2-40B4-BE49-F238E27FC236}">
                <a16:creationId xmlns:a16="http://schemas.microsoft.com/office/drawing/2014/main" id="{CDADEAE0-92BE-DCEB-361F-6A649AC6570B}"/>
              </a:ext>
            </a:extLst>
          </p:cNvPr>
          <p:cNvSpPr txBox="1"/>
          <p:nvPr/>
        </p:nvSpPr>
        <p:spPr>
          <a:xfrm>
            <a:off x="959999" y="3397483"/>
            <a:ext cx="4175999" cy="1538883"/>
          </a:xfrm>
          <a:prstGeom prst="rect">
            <a:avLst/>
          </a:prstGeom>
          <a:noFill/>
        </p:spPr>
        <p:txBody>
          <a:bodyPr wrap="square" lIns="0" tIns="0" rIns="0" bIns="0" rtlCol="0">
            <a:spAutoFit/>
          </a:bodyPr>
          <a:lstStyle/>
          <a:p>
            <a:pPr marL="0" marR="0" lvl="0" indent="0" algn="l" defTabSz="950952" rtl="0" eaLnBrk="1" fontAlgn="auto" latinLnBrk="0" hangingPunct="1">
              <a:lnSpc>
                <a:spcPct val="100000"/>
              </a:lnSpc>
              <a:spcBef>
                <a:spcPts val="0"/>
              </a:spcBef>
              <a:spcAft>
                <a:spcPts val="0"/>
              </a:spcAft>
              <a:buClrTx/>
              <a:buSzTx/>
              <a:buFontTx/>
              <a:buNone/>
              <a:tabLst/>
              <a:defRPr/>
            </a:pPr>
            <a:r>
              <a:rPr kumimoji="0" lang="da-DK" sz="9600" b="1" i="0" u="none" strike="noStrike" kern="1200" cap="none" spc="0" normalizeH="0" baseline="0" noProof="0" dirty="0">
                <a:ln>
                  <a:noFill/>
                </a:ln>
                <a:solidFill>
                  <a:srgbClr val="ED1A3A"/>
                </a:solidFill>
                <a:effectLst/>
                <a:uLnTx/>
                <a:uFillTx/>
                <a:latin typeface="Nabo Bold" panose="00000800000000000000" pitchFamily="50" charset="0"/>
              </a:rPr>
              <a:t>14.405</a:t>
            </a:r>
            <a:r>
              <a:rPr kumimoji="0" lang="da-DK" sz="10000" b="1" i="0" u="none" strike="noStrike" kern="1200" cap="none" spc="0" normalizeH="0" baseline="0" noProof="0" dirty="0">
                <a:ln>
                  <a:noFill/>
                </a:ln>
                <a:solidFill>
                  <a:srgbClr val="E30046"/>
                </a:solidFill>
                <a:effectLst/>
                <a:uLnTx/>
                <a:uFillTx/>
                <a:latin typeface="Barlow ExtraBold" pitchFamily="2" charset="77"/>
                <a:ea typeface="+mn-ea"/>
                <a:cs typeface="+mn-cs"/>
              </a:rPr>
              <a:t> </a:t>
            </a:r>
          </a:p>
        </p:txBody>
      </p:sp>
      <p:pic>
        <p:nvPicPr>
          <p:cNvPr id="7" name="Billede 8">
            <a:extLst>
              <a:ext uri="{FF2B5EF4-FFF2-40B4-BE49-F238E27FC236}">
                <a16:creationId xmlns:a16="http://schemas.microsoft.com/office/drawing/2014/main" id="{8DFB8111-A405-8784-CC61-819EBC8BD0AD}"/>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0949" y="720045"/>
            <a:ext cx="5530668" cy="5415008"/>
          </a:xfrm>
          <a:prstGeom prst="rect">
            <a:avLst/>
          </a:prstGeom>
        </p:spPr>
      </p:pic>
      <p:cxnSp>
        <p:nvCxnSpPr>
          <p:cNvPr id="8" name="Straight Connector 6">
            <a:extLst>
              <a:ext uri="{FF2B5EF4-FFF2-40B4-BE49-F238E27FC236}">
                <a16:creationId xmlns:a16="http://schemas.microsoft.com/office/drawing/2014/main" id="{C9B95E3D-7772-CCCD-DE9F-53D48059E289}"/>
              </a:ext>
            </a:extLst>
          </p:cNvPr>
          <p:cNvCxnSpPr>
            <a:cxnSpLocks/>
          </p:cNvCxnSpPr>
          <p:nvPr/>
        </p:nvCxnSpPr>
        <p:spPr>
          <a:xfrm>
            <a:off x="958851" y="4957483"/>
            <a:ext cx="3854260" cy="0"/>
          </a:xfrm>
          <a:prstGeom prst="line">
            <a:avLst/>
          </a:prstGeom>
          <a:ln w="12700">
            <a:solidFill>
              <a:srgbClr val="ED1A3A"/>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013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482A8-4095-EBDE-8DAC-F967D8F04625}"/>
            </a:ext>
          </a:extLst>
        </p:cNvPr>
        <p:cNvGrpSpPr/>
        <p:nvPr/>
      </p:nvGrpSpPr>
      <p:grpSpPr>
        <a:xfrm>
          <a:off x="0" y="0"/>
          <a:ext cx="0" cy="0"/>
          <a:chOff x="0" y="0"/>
          <a:chExt cx="0" cy="0"/>
        </a:xfrm>
      </p:grpSpPr>
      <p:pic>
        <p:nvPicPr>
          <p:cNvPr id="10" name="Pladsholder til billede 12">
            <a:extLst>
              <a:ext uri="{FF2B5EF4-FFF2-40B4-BE49-F238E27FC236}">
                <a16:creationId xmlns:a16="http://schemas.microsoft.com/office/drawing/2014/main" id="{8CEB7E58-7E2B-5448-CA03-8DABD00EAE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11" name="Slide Number Placeholder 2">
            <a:extLst>
              <a:ext uri="{FF2B5EF4-FFF2-40B4-BE49-F238E27FC236}">
                <a16:creationId xmlns:a16="http://schemas.microsoft.com/office/drawing/2014/main" id="{5B929B73-E394-38EE-95E1-295F6C31F5FC}"/>
              </a:ext>
            </a:extLst>
          </p:cNvPr>
          <p:cNvSpPr txBox="1">
            <a:spLocks/>
          </p:cNvSpPr>
          <p:nvPr/>
        </p:nvSpPr>
        <p:spPr>
          <a:xfrm>
            <a:off x="6373811" y="4703961"/>
            <a:ext cx="2690446" cy="365125"/>
          </a:xfrm>
          <a:prstGeom prst="rect">
            <a:avLst/>
          </a:prstGeom>
        </p:spPr>
        <p:txBody>
          <a:bodyPr/>
          <a:lstStyle>
            <a:defPPr>
              <a:defRPr lang="da-DK"/>
            </a:defPPr>
            <a:lvl1pPr marL="0" algn="l" defTabSz="914127" rtl="0" eaLnBrk="1" latinLnBrk="0" hangingPunct="1">
              <a:defRPr sz="1800" kern="1200">
                <a:solidFill>
                  <a:schemeClr val="tx1"/>
                </a:solidFill>
                <a:latin typeface="+mn-lt"/>
                <a:ea typeface="+mn-ea"/>
                <a:cs typeface="+mn-cs"/>
              </a:defRPr>
            </a:lvl1pPr>
            <a:lvl2pPr marL="457062" algn="l" defTabSz="914127" rtl="0" eaLnBrk="1" latinLnBrk="0" hangingPunct="1">
              <a:defRPr sz="1800" kern="1200">
                <a:solidFill>
                  <a:schemeClr val="tx1"/>
                </a:solidFill>
                <a:latin typeface="+mn-lt"/>
                <a:ea typeface="+mn-ea"/>
                <a:cs typeface="+mn-cs"/>
              </a:defRPr>
            </a:lvl2pPr>
            <a:lvl3pPr marL="914127" algn="l" defTabSz="914127" rtl="0" eaLnBrk="1" latinLnBrk="0" hangingPunct="1">
              <a:defRPr sz="1800" kern="1200">
                <a:solidFill>
                  <a:schemeClr val="tx1"/>
                </a:solidFill>
                <a:latin typeface="+mn-lt"/>
                <a:ea typeface="+mn-ea"/>
                <a:cs typeface="+mn-cs"/>
              </a:defRPr>
            </a:lvl3pPr>
            <a:lvl4pPr marL="1371189" algn="l" defTabSz="914127" rtl="0" eaLnBrk="1" latinLnBrk="0" hangingPunct="1">
              <a:defRPr sz="1800" kern="1200">
                <a:solidFill>
                  <a:schemeClr val="tx1"/>
                </a:solidFill>
                <a:latin typeface="+mn-lt"/>
                <a:ea typeface="+mn-ea"/>
                <a:cs typeface="+mn-cs"/>
              </a:defRPr>
            </a:lvl4pPr>
            <a:lvl5pPr marL="1828251" algn="l" defTabSz="914127" rtl="0" eaLnBrk="1" latinLnBrk="0" hangingPunct="1">
              <a:defRPr sz="1800" kern="1200">
                <a:solidFill>
                  <a:schemeClr val="tx1"/>
                </a:solidFill>
                <a:latin typeface="+mn-lt"/>
                <a:ea typeface="+mn-ea"/>
                <a:cs typeface="+mn-cs"/>
              </a:defRPr>
            </a:lvl5pPr>
            <a:lvl6pPr marL="2285315" algn="l" defTabSz="914127" rtl="0" eaLnBrk="1" latinLnBrk="0" hangingPunct="1">
              <a:defRPr sz="1800" kern="1200">
                <a:solidFill>
                  <a:schemeClr val="tx1"/>
                </a:solidFill>
                <a:latin typeface="+mn-lt"/>
                <a:ea typeface="+mn-ea"/>
                <a:cs typeface="+mn-cs"/>
              </a:defRPr>
            </a:lvl6pPr>
            <a:lvl7pPr marL="2742378" algn="l" defTabSz="914127" rtl="0" eaLnBrk="1" latinLnBrk="0" hangingPunct="1">
              <a:defRPr sz="1800" kern="1200">
                <a:solidFill>
                  <a:schemeClr val="tx1"/>
                </a:solidFill>
                <a:latin typeface="+mn-lt"/>
                <a:ea typeface="+mn-ea"/>
                <a:cs typeface="+mn-cs"/>
              </a:defRPr>
            </a:lvl7pPr>
            <a:lvl8pPr marL="3199440" algn="l" defTabSz="914127" rtl="0" eaLnBrk="1" latinLnBrk="0" hangingPunct="1">
              <a:defRPr sz="1800" kern="1200">
                <a:solidFill>
                  <a:schemeClr val="tx1"/>
                </a:solidFill>
                <a:latin typeface="+mn-lt"/>
                <a:ea typeface="+mn-ea"/>
                <a:cs typeface="+mn-cs"/>
              </a:defRPr>
            </a:lvl8pPr>
            <a:lvl9pPr marL="3656502" algn="l" defTabSz="914127" rtl="0" eaLnBrk="1" latinLnBrk="0" hangingPunct="1">
              <a:defRPr sz="1800" kern="1200">
                <a:solidFill>
                  <a:schemeClr val="tx1"/>
                </a:solidFill>
                <a:latin typeface="+mn-lt"/>
                <a:ea typeface="+mn-ea"/>
                <a:cs typeface="+mn-cs"/>
              </a:defRPr>
            </a:lvl9pPr>
          </a:lstStyle>
          <a:p>
            <a:fld id="{87C25C4D-999C-CB47-BC29-720C17D8D978}" type="slidenum">
              <a:rPr lang="da-DK" smtClean="0"/>
              <a:pPr/>
              <a:t>3</a:t>
            </a:fld>
            <a:endParaRPr lang="da-DK">
              <a:solidFill>
                <a:schemeClr val="bg1"/>
              </a:solidFill>
            </a:endParaRPr>
          </a:p>
        </p:txBody>
      </p:sp>
      <p:sp>
        <p:nvSpPr>
          <p:cNvPr id="12" name="Title 3">
            <a:extLst>
              <a:ext uri="{FF2B5EF4-FFF2-40B4-BE49-F238E27FC236}">
                <a16:creationId xmlns:a16="http://schemas.microsoft.com/office/drawing/2014/main" id="{337186C6-98CD-D0A4-D99D-A7849CD58E52}"/>
              </a:ext>
            </a:extLst>
          </p:cNvPr>
          <p:cNvSpPr txBox="1">
            <a:spLocks/>
          </p:cNvSpPr>
          <p:nvPr/>
        </p:nvSpPr>
        <p:spPr>
          <a:xfrm>
            <a:off x="719138" y="1459698"/>
            <a:ext cx="5974201" cy="624001"/>
          </a:xfrm>
          <a:prstGeom prst="rect">
            <a:avLst/>
          </a:prstGeom>
        </p:spPr>
        <p:txBody>
          <a:bodyPr vert="horz" lIns="0" tIns="0" rIns="0" bIns="0" rtlCol="0" anchor="b">
            <a:noAutofit/>
          </a:bodyPr>
          <a:lstStyle>
            <a:lvl1pPr algn="l" defTabSz="914492" rtl="0" eaLnBrk="1" latinLnBrk="0" hangingPunct="1">
              <a:lnSpc>
                <a:spcPct val="90000"/>
              </a:lnSpc>
              <a:spcBef>
                <a:spcPct val="0"/>
              </a:spcBef>
              <a:buNone/>
              <a:defRPr sz="6000" kern="1200" spc="-150">
                <a:solidFill>
                  <a:schemeClr val="accent1"/>
                </a:solidFill>
                <a:latin typeface="+mj-lt"/>
                <a:ea typeface="+mj-ea"/>
                <a:cs typeface="+mj-cs"/>
              </a:defRPr>
            </a:lvl1pPr>
          </a:lstStyle>
          <a:p>
            <a:pPr algn="r"/>
            <a:r>
              <a:rPr lang="da-DK">
                <a:solidFill>
                  <a:srgbClr val="F3EBDA"/>
                </a:solidFill>
              </a:rPr>
              <a:t>Nabohjælp med i lommen</a:t>
            </a:r>
          </a:p>
        </p:txBody>
      </p:sp>
      <p:sp>
        <p:nvSpPr>
          <p:cNvPr id="15" name="Text Placeholder 6">
            <a:extLst>
              <a:ext uri="{FF2B5EF4-FFF2-40B4-BE49-F238E27FC236}">
                <a16:creationId xmlns:a16="http://schemas.microsoft.com/office/drawing/2014/main" id="{98C4814F-7228-FF4D-9252-E77AC6795E26}"/>
              </a:ext>
            </a:extLst>
          </p:cNvPr>
          <p:cNvSpPr txBox="1">
            <a:spLocks/>
          </p:cNvSpPr>
          <p:nvPr/>
        </p:nvSpPr>
        <p:spPr>
          <a:xfrm>
            <a:off x="648798" y="2460233"/>
            <a:ext cx="4542179" cy="843811"/>
          </a:xfrm>
          <a:prstGeom prst="rect">
            <a:avLst/>
          </a:prstGeom>
        </p:spPr>
        <p:txBody>
          <a:bodyPr/>
          <a:lst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Inter Light" panose="02000503000000020004" pitchFamily="2" charset="0"/>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2000">
                <a:solidFill>
                  <a:srgbClr val="F3EBDA"/>
                </a:solidFill>
              </a:rPr>
              <a:t>Find Nabohjælps gratis app på </a:t>
            </a:r>
            <a:br>
              <a:rPr lang="da-DK" sz="2000">
                <a:solidFill>
                  <a:srgbClr val="F3EBDA"/>
                </a:solidFill>
              </a:rPr>
            </a:br>
            <a:r>
              <a:rPr lang="da-DK" sz="2000">
                <a:solidFill>
                  <a:srgbClr val="F3EBDA"/>
                </a:solidFill>
              </a:rPr>
              <a:t>App Store eller Google Play</a:t>
            </a:r>
          </a:p>
        </p:txBody>
      </p:sp>
      <p:pic>
        <p:nvPicPr>
          <p:cNvPr id="16" name="Billede 15" descr="Et billede, der indeholder mønster, Grafik, kvadratisk, pixel&#10;&#10;Automatisk genereret beskrivelse">
            <a:extLst>
              <a:ext uri="{FF2B5EF4-FFF2-40B4-BE49-F238E27FC236}">
                <a16:creationId xmlns:a16="http://schemas.microsoft.com/office/drawing/2014/main" id="{4DEAE384-E760-96DD-8C97-5AF353C4FB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0007" y="3102548"/>
            <a:ext cx="3421039" cy="3421039"/>
          </a:xfrm>
          <a:prstGeom prst="rect">
            <a:avLst/>
          </a:prstGeom>
        </p:spPr>
      </p:pic>
    </p:spTree>
    <p:extLst>
      <p:ext uri="{BB962C8B-B14F-4D97-AF65-F5344CB8AC3E}">
        <p14:creationId xmlns:p14="http://schemas.microsoft.com/office/powerpoint/2010/main" val="188714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2A96A5C-82A4-417D-A50F-F34DD5F2989F}"/>
              </a:ext>
            </a:extLst>
          </p:cNvPr>
          <p:cNvGraphicFramePr/>
          <p:nvPr>
            <p:extLst>
              <p:ext uri="{D42A27DB-BD31-4B8C-83A1-F6EECF244321}">
                <p14:modId xmlns:p14="http://schemas.microsoft.com/office/powerpoint/2010/main" val="1787325687"/>
              </p:ext>
            </p:extLst>
          </p:nvPr>
        </p:nvGraphicFramePr>
        <p:xfrm>
          <a:off x="1422400" y="609600"/>
          <a:ext cx="9347200" cy="5549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ED99365A-45CB-43D5-A0DE-B4D7974BD8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47172" y="2885330"/>
            <a:ext cx="1097656" cy="998440"/>
          </a:xfrm>
          <a:prstGeom prst="rect">
            <a:avLst/>
          </a:prstGeom>
        </p:spPr>
      </p:pic>
    </p:spTree>
    <p:extLst>
      <p:ext uri="{BB962C8B-B14F-4D97-AF65-F5344CB8AC3E}">
        <p14:creationId xmlns:p14="http://schemas.microsoft.com/office/powerpoint/2010/main" val="135310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pic>
        <p:nvPicPr>
          <p:cNvPr id="5" name="Billede 4" descr="Et billede, der indeholder indendørs, vindue, bord, spisebord&#10;&#10;Automatisk genereret beskrivelse">
            <a:extLst>
              <a:ext uri="{FF2B5EF4-FFF2-40B4-BE49-F238E27FC236}">
                <a16:creationId xmlns:a16="http://schemas.microsoft.com/office/drawing/2014/main" id="{DD27F3C3-4C0A-4F3D-962E-DF525DE4372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78270" y="11"/>
            <a:ext cx="9456731" cy="6857990"/>
          </a:xfrm>
          <a:prstGeom prst="rect">
            <a:avLst/>
          </a:prstGeom>
        </p:spPr>
      </p:pic>
      <p:sp>
        <p:nvSpPr>
          <p:cNvPr id="2" name="Titel 1">
            <a:extLst>
              <a:ext uri="{FF2B5EF4-FFF2-40B4-BE49-F238E27FC236}">
                <a16:creationId xmlns:a16="http://schemas.microsoft.com/office/drawing/2014/main" id="{7089E7B1-004D-4AE4-BB2D-16080ABF3634}"/>
              </a:ext>
            </a:extLst>
          </p:cNvPr>
          <p:cNvSpPr>
            <a:spLocks noGrp="1"/>
          </p:cNvSpPr>
          <p:nvPr>
            <p:ph type="title" idx="4294967295"/>
          </p:nvPr>
        </p:nvSpPr>
        <p:spPr>
          <a:xfrm>
            <a:off x="422030" y="1026963"/>
            <a:ext cx="3040307" cy="858837"/>
          </a:xfrm>
        </p:spPr>
        <p:txBody>
          <a:bodyPr>
            <a:normAutofit fontScale="90000"/>
          </a:bodyPr>
          <a:lstStyle/>
          <a:p>
            <a:pPr algn="ctr"/>
            <a:r>
              <a:rPr lang="da-DK" b="1">
                <a:solidFill>
                  <a:srgbClr val="ED1A3A"/>
                </a:solidFill>
                <a:latin typeface="Nabo Bold" panose="00000800000000000000" pitchFamily="50" charset="0"/>
                <a:cs typeface="Calibri" panose="020F0502020204030204" pitchFamily="34" charset="0"/>
              </a:rPr>
              <a:t>    Nabovenner</a:t>
            </a:r>
            <a:br>
              <a:rPr lang="da-DK" b="1">
                <a:solidFill>
                  <a:srgbClr val="ED1A3A"/>
                </a:solidFill>
                <a:latin typeface="Nabo Bold" panose="00000800000000000000" pitchFamily="50" charset="0"/>
                <a:cs typeface="Calibri" panose="020F0502020204030204" pitchFamily="34" charset="0"/>
              </a:rPr>
            </a:br>
            <a:br>
              <a:rPr lang="da-DK" b="1">
                <a:solidFill>
                  <a:srgbClr val="ED1A3A"/>
                </a:solidFill>
                <a:latin typeface="Nabo Bold" panose="00000800000000000000" pitchFamily="50" charset="0"/>
                <a:cs typeface="Calibri" panose="020F0502020204030204" pitchFamily="34" charset="0"/>
              </a:rPr>
            </a:br>
            <a:br>
              <a:rPr lang="da-DK" b="1">
                <a:solidFill>
                  <a:srgbClr val="ED1A3A"/>
                </a:solidFill>
                <a:latin typeface="Nabo Bold" panose="00000800000000000000" pitchFamily="50" charset="0"/>
                <a:cs typeface="Calibri" panose="020F0502020204030204" pitchFamily="34" charset="0"/>
              </a:rPr>
            </a:br>
            <a:r>
              <a:rPr lang="da-DK" b="1">
                <a:solidFill>
                  <a:srgbClr val="ED1A3A"/>
                </a:solidFill>
                <a:latin typeface="Nabo Bold" panose="00000800000000000000" pitchFamily="50" charset="0"/>
                <a:cs typeface="Calibri" panose="020F0502020204030204" pitchFamily="34" charset="0"/>
              </a:rPr>
              <a:t>limen i nabolaget</a:t>
            </a:r>
          </a:p>
        </p:txBody>
      </p:sp>
      <p:sp>
        <p:nvSpPr>
          <p:cNvPr id="3" name="Pladsholder til indhold 2">
            <a:extLst>
              <a:ext uri="{FF2B5EF4-FFF2-40B4-BE49-F238E27FC236}">
                <a16:creationId xmlns:a16="http://schemas.microsoft.com/office/drawing/2014/main" id="{0CFFB2BC-EA3B-4F1F-A2B7-D3A323AB9503}"/>
              </a:ext>
            </a:extLst>
          </p:cNvPr>
          <p:cNvSpPr>
            <a:spLocks noGrp="1"/>
          </p:cNvSpPr>
          <p:nvPr>
            <p:ph idx="4294967295"/>
          </p:nvPr>
        </p:nvSpPr>
        <p:spPr>
          <a:xfrm>
            <a:off x="251854" y="3429000"/>
            <a:ext cx="3418449" cy="3126325"/>
          </a:xfrm>
        </p:spPr>
        <p:txBody>
          <a:bodyPr>
            <a:normAutofit/>
          </a:bodyPr>
          <a:lstStyle/>
          <a:p>
            <a:pPr>
              <a:spcBef>
                <a:spcPts val="1800"/>
              </a:spcBef>
              <a:buFont typeface="Wingdings" panose="05000000000000000000" pitchFamily="2" charset="2"/>
              <a:buChar char="ü"/>
            </a:pPr>
            <a:r>
              <a:rPr lang="da-DK" sz="2000"/>
              <a:t>Stærkere naborelationer</a:t>
            </a:r>
          </a:p>
          <a:p>
            <a:pPr>
              <a:spcBef>
                <a:spcPts val="1800"/>
              </a:spcBef>
              <a:buFont typeface="Wingdings" panose="05000000000000000000" pitchFamily="2" charset="2"/>
              <a:buChar char="ü"/>
            </a:pPr>
            <a:r>
              <a:rPr lang="da-DK" sz="2000"/>
              <a:t>Fælles opmærksomhed</a:t>
            </a:r>
          </a:p>
          <a:p>
            <a:pPr>
              <a:spcBef>
                <a:spcPts val="1800"/>
              </a:spcBef>
              <a:buFont typeface="Wingdings" panose="05000000000000000000" pitchFamily="2" charset="2"/>
              <a:buChar char="ü"/>
            </a:pPr>
            <a:r>
              <a:rPr lang="da-DK" sz="2000"/>
              <a:t>Flere med i Nabohjælp </a:t>
            </a:r>
          </a:p>
          <a:p>
            <a:pPr>
              <a:spcBef>
                <a:spcPts val="1800"/>
              </a:spcBef>
              <a:buFont typeface="Wingdings" panose="05000000000000000000" pitchFamily="2" charset="2"/>
              <a:buChar char="ü"/>
            </a:pPr>
            <a:r>
              <a:rPr lang="da-DK" sz="2000"/>
              <a:t>Synlighed på gaden efter indbrud </a:t>
            </a:r>
            <a:br>
              <a:rPr lang="da-DK" sz="2000">
                <a:ea typeface="+mn-lt"/>
                <a:cs typeface="+mn-lt"/>
              </a:rPr>
            </a:br>
            <a:endParaRPr lang="da-DK" sz="2000">
              <a:cs typeface="Calibri"/>
            </a:endParaRPr>
          </a:p>
        </p:txBody>
      </p:sp>
      <p:pic>
        <p:nvPicPr>
          <p:cNvPr id="9" name="Grafik 8" descr="Hjertelås med massiv udfyldning">
            <a:extLst>
              <a:ext uri="{FF2B5EF4-FFF2-40B4-BE49-F238E27FC236}">
                <a16:creationId xmlns:a16="http://schemas.microsoft.com/office/drawing/2014/main" id="{CAA9F0F4-7C4E-8282-7777-1D4BD39851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8082" y="1007510"/>
            <a:ext cx="914400" cy="914400"/>
          </a:xfrm>
          <a:prstGeom prst="rect">
            <a:avLst/>
          </a:prstGeom>
        </p:spPr>
      </p:pic>
    </p:spTree>
    <p:extLst>
      <p:ext uri="{BB962C8B-B14F-4D97-AF65-F5344CB8AC3E}">
        <p14:creationId xmlns:p14="http://schemas.microsoft.com/office/powerpoint/2010/main" val="598875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pic>
        <p:nvPicPr>
          <p:cNvPr id="7" name="Pladsholder til indhold 6" descr="Afspil med massiv udfyldning">
            <a:extLst>
              <a:ext uri="{FF2B5EF4-FFF2-40B4-BE49-F238E27FC236}">
                <a16:creationId xmlns:a16="http://schemas.microsoft.com/office/drawing/2014/main" id="{F2377910-E1AE-74BD-4CC3-57C74F359E8D}"/>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5638799" y="3544093"/>
            <a:ext cx="1472119" cy="1472119"/>
          </a:xfrm>
        </p:spPr>
      </p:pic>
      <p:pic>
        <p:nvPicPr>
          <p:cNvPr id="10" name="Onlinemedier 9" title="Derfor er Allan Naboven">
            <a:hlinkClick r:id="" action="ppaction://media"/>
            <a:extLst>
              <a:ext uri="{FF2B5EF4-FFF2-40B4-BE49-F238E27FC236}">
                <a16:creationId xmlns:a16="http://schemas.microsoft.com/office/drawing/2014/main" id="{4180BD04-0FD4-A65E-5D82-4DA6A6C1F961}"/>
              </a:ext>
            </a:extLst>
          </p:cNvPr>
          <p:cNvPicPr>
            <a:picLocks noRot="1" noChangeAspect="1"/>
          </p:cNvPicPr>
          <p:nvPr>
            <a:videoFile r:link="rId1"/>
          </p:nvPr>
        </p:nvPicPr>
        <p:blipFill>
          <a:blip r:embed="rId6"/>
          <a:stretch>
            <a:fillRect/>
          </a:stretch>
        </p:blipFill>
        <p:spPr>
          <a:xfrm>
            <a:off x="618326" y="334107"/>
            <a:ext cx="10955347" cy="6189785"/>
          </a:xfrm>
          <a:prstGeom prst="rect">
            <a:avLst/>
          </a:prstGeom>
        </p:spPr>
      </p:pic>
    </p:spTree>
    <p:extLst>
      <p:ext uri="{BB962C8B-B14F-4D97-AF65-F5344CB8AC3E}">
        <p14:creationId xmlns:p14="http://schemas.microsoft.com/office/powerpoint/2010/main" val="367305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EBDA"/>
        </a:solidFill>
        <a:effectLst/>
      </p:bgPr>
    </p:bg>
    <p:spTree>
      <p:nvGrpSpPr>
        <p:cNvPr id="1" name=""/>
        <p:cNvGrpSpPr/>
        <p:nvPr/>
      </p:nvGrpSpPr>
      <p:grpSpPr>
        <a:xfrm>
          <a:off x="0" y="0"/>
          <a:ext cx="0" cy="0"/>
          <a:chOff x="0" y="0"/>
          <a:chExt cx="0" cy="0"/>
        </a:xfrm>
      </p:grpSpPr>
      <p:sp>
        <p:nvSpPr>
          <p:cNvPr id="21" name="Rectangle 15">
            <a:extLst>
              <a:ext uri="{FF2B5EF4-FFF2-40B4-BE49-F238E27FC236}">
                <a16:creationId xmlns:a16="http://schemas.microsoft.com/office/drawing/2014/main" id="{D8386171-E87D-46AB-8718-4CE2A88748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6">
            <a:extLst>
              <a:ext uri="{FF2B5EF4-FFF2-40B4-BE49-F238E27FC236}">
                <a16:creationId xmlns:a16="http://schemas.microsoft.com/office/drawing/2014/main" id="{207CB456-8849-413C-8210-B663779A32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E513936D-D1EB-4E42-A97F-942BA1F3DF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a:extLst>
              <a:ext uri="{FF2B5EF4-FFF2-40B4-BE49-F238E27FC236}">
                <a16:creationId xmlns:a16="http://schemas.microsoft.com/office/drawing/2014/main" id="{43B8012C-F479-47E5-830C-C50138CE454A}"/>
              </a:ext>
            </a:extLst>
          </p:cNvPr>
          <p:cNvSpPr>
            <a:spLocks noGrp="1"/>
          </p:cNvSpPr>
          <p:nvPr>
            <p:ph type="title"/>
          </p:nvPr>
        </p:nvSpPr>
        <p:spPr>
          <a:xfrm>
            <a:off x="1524000" y="1277885"/>
            <a:ext cx="9144000" cy="4349190"/>
          </a:xfrm>
        </p:spPr>
        <p:txBody>
          <a:bodyPr vert="horz" lIns="91440" tIns="45720" rIns="91440" bIns="45720" rtlCol="0" anchor="b">
            <a:normAutofit/>
          </a:bodyPr>
          <a:lstStyle/>
          <a:p>
            <a:pPr defTabSz="914400">
              <a:lnSpc>
                <a:spcPct val="90000"/>
              </a:lnSpc>
            </a:pPr>
            <a:r>
              <a:rPr lang="en-US" sz="5400" b="1" err="1">
                <a:solidFill>
                  <a:srgbClr val="ED1A3A"/>
                </a:solidFill>
                <a:latin typeface="Nabo Bold" panose="00000800000000000000"/>
              </a:rPr>
              <a:t>Bunddækket</a:t>
            </a:r>
            <a:r>
              <a:rPr lang="en-US" sz="5400" b="1">
                <a:solidFill>
                  <a:srgbClr val="ED1A3A"/>
                </a:solidFill>
                <a:latin typeface="Nabo Bold" panose="00000800000000000000"/>
              </a:rPr>
              <a:t> for </a:t>
            </a:r>
            <a:r>
              <a:rPr lang="en-US" sz="5400" b="1" err="1">
                <a:solidFill>
                  <a:srgbClr val="ED1A3A"/>
                </a:solidFill>
                <a:latin typeface="Nabo Bold" panose="00000800000000000000"/>
              </a:rPr>
              <a:t>effektiv</a:t>
            </a:r>
            <a:r>
              <a:rPr lang="en-US" sz="5400" b="1">
                <a:solidFill>
                  <a:srgbClr val="ED1A3A"/>
                </a:solidFill>
                <a:latin typeface="Nabo Bold" panose="00000800000000000000"/>
              </a:rPr>
              <a:t> Nabohjælp er </a:t>
            </a:r>
            <a:r>
              <a:rPr lang="en-US" sz="5400" b="1" err="1">
                <a:solidFill>
                  <a:srgbClr val="ED1A3A"/>
                </a:solidFill>
                <a:latin typeface="Nabo Bold" panose="00000800000000000000"/>
              </a:rPr>
              <a:t>naboskab</a:t>
            </a:r>
            <a:r>
              <a:rPr lang="en-US" sz="5400" b="1">
                <a:solidFill>
                  <a:srgbClr val="ED1A3A"/>
                </a:solidFill>
                <a:latin typeface="Nabo Bold" panose="00000800000000000000"/>
              </a:rPr>
              <a:t>.</a:t>
            </a:r>
            <a:br>
              <a:rPr lang="en-US" sz="5400" b="1">
                <a:solidFill>
                  <a:srgbClr val="ED1A3A"/>
                </a:solidFill>
                <a:latin typeface="Nabo Bold" panose="00000800000000000000"/>
              </a:rPr>
            </a:br>
            <a:br>
              <a:rPr lang="en-US" sz="5400" b="1">
                <a:solidFill>
                  <a:srgbClr val="ED1A3A"/>
                </a:solidFill>
                <a:latin typeface="Nabo Bold" panose="00000800000000000000"/>
              </a:rPr>
            </a:br>
            <a:r>
              <a:rPr lang="en-US" sz="5400" b="1">
                <a:solidFill>
                  <a:srgbClr val="ED1A3A"/>
                </a:solidFill>
                <a:latin typeface="Nabo Bold" panose="00000800000000000000"/>
              </a:rPr>
              <a:t> Det </a:t>
            </a:r>
            <a:r>
              <a:rPr lang="en-US" sz="5400" b="1" err="1">
                <a:solidFill>
                  <a:srgbClr val="ED1A3A"/>
                </a:solidFill>
                <a:latin typeface="Nabo Bold" panose="00000800000000000000"/>
              </a:rPr>
              <a:t>skal</a:t>
            </a:r>
            <a:r>
              <a:rPr lang="en-US" sz="5400" b="1">
                <a:solidFill>
                  <a:srgbClr val="ED1A3A"/>
                </a:solidFill>
                <a:latin typeface="Nabo Bold" panose="00000800000000000000"/>
              </a:rPr>
              <a:t> </a:t>
            </a:r>
            <a:r>
              <a:rPr lang="en-US" sz="5400" b="1" err="1">
                <a:solidFill>
                  <a:srgbClr val="ED1A3A"/>
                </a:solidFill>
                <a:latin typeface="Nabo Bold" panose="00000800000000000000"/>
              </a:rPr>
              <a:t>vandes</a:t>
            </a:r>
            <a:r>
              <a:rPr lang="en-US" sz="5400" b="1">
                <a:solidFill>
                  <a:srgbClr val="ED1A3A"/>
                </a:solidFill>
                <a:latin typeface="Nabo Bold" panose="00000800000000000000"/>
              </a:rPr>
              <a:t> og </a:t>
            </a:r>
            <a:r>
              <a:rPr lang="en-US" sz="5400" b="1" err="1">
                <a:solidFill>
                  <a:srgbClr val="ED1A3A"/>
                </a:solidFill>
                <a:latin typeface="Nabo Bold" panose="00000800000000000000"/>
              </a:rPr>
              <a:t>gødes</a:t>
            </a:r>
            <a:r>
              <a:rPr lang="en-US" sz="5400" b="1">
                <a:solidFill>
                  <a:srgbClr val="ED1A3A"/>
                </a:solidFill>
                <a:latin typeface="Nabo Bold" panose="00000800000000000000"/>
              </a:rPr>
              <a:t> for at </a:t>
            </a:r>
            <a:r>
              <a:rPr lang="en-US" sz="5400" b="1" err="1">
                <a:solidFill>
                  <a:srgbClr val="ED1A3A"/>
                </a:solidFill>
                <a:latin typeface="Nabo Bold" panose="00000800000000000000"/>
              </a:rPr>
              <a:t>stå</a:t>
            </a:r>
            <a:r>
              <a:rPr lang="en-US" sz="5400" b="1">
                <a:solidFill>
                  <a:srgbClr val="ED1A3A"/>
                </a:solidFill>
                <a:latin typeface="Nabo Bold" panose="00000800000000000000"/>
              </a:rPr>
              <a:t> </a:t>
            </a:r>
            <a:r>
              <a:rPr lang="en-US" sz="5400" b="1" err="1">
                <a:solidFill>
                  <a:srgbClr val="ED1A3A"/>
                </a:solidFill>
                <a:latin typeface="Nabo Bold" panose="00000800000000000000"/>
              </a:rPr>
              <a:t>stærkt</a:t>
            </a:r>
            <a:endParaRPr lang="en-US" sz="5400" b="1" kern="1200">
              <a:solidFill>
                <a:srgbClr val="ED1A3A"/>
              </a:solidFill>
              <a:latin typeface="Nabo Bold" panose="00000800000000000000"/>
            </a:endParaRPr>
          </a:p>
        </p:txBody>
      </p:sp>
      <p:pic>
        <p:nvPicPr>
          <p:cNvPr id="6" name="Billede 5" descr="Et billede, der indeholder blomst, kunst, mølle&#10;&#10;Automatisk genereret beskrivelse">
            <a:extLst>
              <a:ext uri="{FF2B5EF4-FFF2-40B4-BE49-F238E27FC236}">
                <a16:creationId xmlns:a16="http://schemas.microsoft.com/office/drawing/2014/main" id="{C05AD2A1-CEE9-8161-AE0D-7D52C64680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408" y="2827392"/>
            <a:ext cx="3605307" cy="4030586"/>
          </a:xfrm>
          <a:prstGeom prst="rect">
            <a:avLst/>
          </a:prstGeom>
        </p:spPr>
      </p:pic>
    </p:spTree>
    <p:extLst>
      <p:ext uri="{BB962C8B-B14F-4D97-AF65-F5344CB8AC3E}">
        <p14:creationId xmlns:p14="http://schemas.microsoft.com/office/powerpoint/2010/main" val="1765948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udendørs, træ, personer/mennesker, gruppe&#10;&#10;Automatisk genereret beskrivelse">
            <a:extLst>
              <a:ext uri="{FF2B5EF4-FFF2-40B4-BE49-F238E27FC236}">
                <a16:creationId xmlns:a16="http://schemas.microsoft.com/office/drawing/2014/main" id="{57A9F6C1-ECD9-040C-ED21-F11503842F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 y="-1"/>
            <a:ext cx="12191973" cy="3678135"/>
          </a:xfrm>
          <a:prstGeom prst="rect">
            <a:avLst/>
          </a:prstGeom>
          <a:noFill/>
        </p:spPr>
      </p:pic>
      <p:sp>
        <p:nvSpPr>
          <p:cNvPr id="3" name="Pladsholder til slidenummer 2">
            <a:extLst>
              <a:ext uri="{FF2B5EF4-FFF2-40B4-BE49-F238E27FC236}">
                <a16:creationId xmlns:a16="http://schemas.microsoft.com/office/drawing/2014/main" id="{9A4FF6EB-0C40-4072-BC48-6EBB50A1AA9B}"/>
              </a:ext>
            </a:extLst>
          </p:cNvPr>
          <p:cNvSpPr>
            <a:spLocks noGrp="1"/>
          </p:cNvSpPr>
          <p:nvPr>
            <p:ph type="sldNum" sz="quarter" idx="10"/>
          </p:nvPr>
        </p:nvSpPr>
        <p:spPr>
          <a:xfrm>
            <a:off x="8498415" y="6271950"/>
            <a:ext cx="2743200" cy="365125"/>
          </a:xfrm>
        </p:spPr>
        <p:txBody>
          <a:bodyPr anchor="t">
            <a:normAutofit/>
          </a:bodyPr>
          <a:lstStyle/>
          <a:p>
            <a:pPr defTabSz="950952">
              <a:spcAft>
                <a:spcPts val="800"/>
              </a:spcAft>
            </a:pPr>
            <a:fld id="{87C25C4D-999C-CB47-BC29-720C17D8D978}" type="slidenum">
              <a:rPr lang="da-DK">
                <a:solidFill>
                  <a:srgbClr val="FFFFFF"/>
                </a:solidFill>
                <a:latin typeface="Arial" panose="020B0604020202020204"/>
              </a:rPr>
              <a:pPr defTabSz="950952">
                <a:spcAft>
                  <a:spcPts val="800"/>
                </a:spcAft>
              </a:pPr>
              <a:t>8</a:t>
            </a:fld>
            <a:endParaRPr lang="da-DK">
              <a:solidFill>
                <a:srgbClr val="FFFFFF"/>
              </a:solidFill>
              <a:latin typeface="Arial" panose="020B0604020202020204"/>
            </a:endParaRPr>
          </a:p>
        </p:txBody>
      </p:sp>
      <p:pic>
        <p:nvPicPr>
          <p:cNvPr id="4" name="Billede 3" descr="Et billede, der indeholder tekst, Font/skrifttype, skærmbillede, Grafik&#10;&#10;Indhold genereret af kunstig intelligens kan være forkert.">
            <a:extLst>
              <a:ext uri="{FF2B5EF4-FFF2-40B4-BE49-F238E27FC236}">
                <a16:creationId xmlns:a16="http://schemas.microsoft.com/office/drawing/2014/main" id="{0C979C91-5A6C-4FBE-89AB-346A5D8B4DA8}"/>
              </a:ext>
            </a:extLst>
          </p:cNvPr>
          <p:cNvPicPr>
            <a:picLocks noChangeAspect="1"/>
          </p:cNvPicPr>
          <p:nvPr/>
        </p:nvPicPr>
        <p:blipFill>
          <a:blip r:embed="rId4">
            <a:extLst>
              <a:ext uri="{28A0092B-C50C-407E-A947-70E740481C1C}">
                <a14:useLocalDpi xmlns:a14="http://schemas.microsoft.com/office/drawing/2010/main" val="0"/>
              </a:ext>
            </a:extLst>
          </a:blip>
          <a:srcRect b="19056"/>
          <a:stretch/>
        </p:blipFill>
        <p:spPr>
          <a:xfrm>
            <a:off x="0" y="3502660"/>
            <a:ext cx="12192000" cy="3355340"/>
          </a:xfrm>
          <a:prstGeom prst="rect">
            <a:avLst/>
          </a:prstGeom>
        </p:spPr>
      </p:pic>
    </p:spTree>
    <p:extLst>
      <p:ext uri="{BB962C8B-B14F-4D97-AF65-F5344CB8AC3E}">
        <p14:creationId xmlns:p14="http://schemas.microsoft.com/office/powerpoint/2010/main" val="613407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a:extLst>
            <a:ext uri="{FF2B5EF4-FFF2-40B4-BE49-F238E27FC236}">
              <a16:creationId xmlns:a16="http://schemas.microsoft.com/office/drawing/2014/main" id="{8363B2AA-DC75-233F-ABEF-C4D2A80D359B}"/>
            </a:ext>
          </a:extLst>
        </p:cNvPr>
        <p:cNvGrpSpPr/>
        <p:nvPr/>
      </p:nvGrpSpPr>
      <p:grpSpPr>
        <a:xfrm>
          <a:off x="0" y="0"/>
          <a:ext cx="0" cy="0"/>
          <a:chOff x="0" y="0"/>
          <a:chExt cx="0" cy="0"/>
        </a:xfrm>
      </p:grpSpPr>
      <p:grpSp>
        <p:nvGrpSpPr>
          <p:cNvPr id="126" name="Gruppe 125">
            <a:extLst>
              <a:ext uri="{FF2B5EF4-FFF2-40B4-BE49-F238E27FC236}">
                <a16:creationId xmlns:a16="http://schemas.microsoft.com/office/drawing/2014/main" id="{24F6AAFE-DB9B-646E-9C36-F70D36ED23D3}"/>
              </a:ext>
            </a:extLst>
          </p:cNvPr>
          <p:cNvGrpSpPr/>
          <p:nvPr/>
        </p:nvGrpSpPr>
        <p:grpSpPr>
          <a:xfrm>
            <a:off x="9726565" y="3928143"/>
            <a:ext cx="1185457" cy="2941055"/>
            <a:chOff x="9726563" y="3928143"/>
            <a:chExt cx="1185457" cy="2941054"/>
          </a:xfrm>
        </p:grpSpPr>
        <p:sp>
          <p:nvSpPr>
            <p:cNvPr id="124" name="Kombinationstegning: figur 123">
              <a:extLst>
                <a:ext uri="{FF2B5EF4-FFF2-40B4-BE49-F238E27FC236}">
                  <a16:creationId xmlns:a16="http://schemas.microsoft.com/office/drawing/2014/main" id="{D908EB59-B032-ADE6-CA9D-99B38AFE8403}"/>
                </a:ext>
              </a:extLst>
            </p:cNvPr>
            <p:cNvSpPr/>
            <p:nvPr/>
          </p:nvSpPr>
          <p:spPr>
            <a:xfrm>
              <a:off x="10255910" y="6466404"/>
              <a:ext cx="130759" cy="402793"/>
            </a:xfrm>
            <a:custGeom>
              <a:avLst/>
              <a:gdLst>
                <a:gd name="connsiteX0" fmla="*/ 0 w 130759"/>
                <a:gd name="connsiteY0" fmla="*/ 0 h 402793"/>
                <a:gd name="connsiteX1" fmla="*/ 130759 w 130759"/>
                <a:gd name="connsiteY1" fmla="*/ 0 h 402793"/>
                <a:gd name="connsiteX2" fmla="*/ 130759 w 130759"/>
                <a:gd name="connsiteY2" fmla="*/ 402793 h 402793"/>
                <a:gd name="connsiteX3" fmla="*/ 0 w 130759"/>
                <a:gd name="connsiteY3" fmla="*/ 402793 h 402793"/>
              </a:gdLst>
              <a:ahLst/>
              <a:cxnLst>
                <a:cxn ang="0">
                  <a:pos x="connsiteX0" y="connsiteY0"/>
                </a:cxn>
                <a:cxn ang="0">
                  <a:pos x="connsiteX1" y="connsiteY1"/>
                </a:cxn>
                <a:cxn ang="0">
                  <a:pos x="connsiteX2" y="connsiteY2"/>
                </a:cxn>
                <a:cxn ang="0">
                  <a:pos x="connsiteX3" y="connsiteY3"/>
                </a:cxn>
              </a:cxnLst>
              <a:rect l="l" t="t" r="r" b="b"/>
              <a:pathLst>
                <a:path w="130759" h="402793">
                  <a:moveTo>
                    <a:pt x="0" y="0"/>
                  </a:moveTo>
                  <a:lnTo>
                    <a:pt x="130759" y="0"/>
                  </a:lnTo>
                  <a:lnTo>
                    <a:pt x="130759" y="402793"/>
                  </a:lnTo>
                  <a:lnTo>
                    <a:pt x="0" y="402793"/>
                  </a:lnTo>
                  <a:close/>
                </a:path>
              </a:pathLst>
            </a:custGeom>
            <a:solidFill>
              <a:srgbClr val="634A3F"/>
            </a:solidFill>
            <a:ln w="0" cap="flat">
              <a:noFill/>
              <a:prstDash val="solid"/>
              <a:miter/>
            </a:ln>
          </p:spPr>
          <p:txBody>
            <a:bodyPr rtlCol="0" anchor="ctr"/>
            <a:lstStyle/>
            <a:p>
              <a:pPr defTabSz="914104">
                <a:defRPr/>
              </a:pPr>
              <a:endParaRPr lang="da-DK">
                <a:solidFill>
                  <a:srgbClr val="0A0A0A"/>
                </a:solidFill>
                <a:latin typeface="MarkPro"/>
              </a:endParaRPr>
            </a:p>
          </p:txBody>
        </p:sp>
        <p:sp>
          <p:nvSpPr>
            <p:cNvPr id="125" name="Kombinationstegning: figur 124">
              <a:extLst>
                <a:ext uri="{FF2B5EF4-FFF2-40B4-BE49-F238E27FC236}">
                  <a16:creationId xmlns:a16="http://schemas.microsoft.com/office/drawing/2014/main" id="{BACD30AF-E89C-28E8-8C1F-C924557A3A89}"/>
                </a:ext>
              </a:extLst>
            </p:cNvPr>
            <p:cNvSpPr/>
            <p:nvPr/>
          </p:nvSpPr>
          <p:spPr>
            <a:xfrm>
              <a:off x="9726563" y="3928143"/>
              <a:ext cx="1185457" cy="2659676"/>
            </a:xfrm>
            <a:custGeom>
              <a:avLst/>
              <a:gdLst>
                <a:gd name="connsiteX0" fmla="*/ 919944 w 919943"/>
                <a:gd name="connsiteY0" fmla="*/ 1595495 h 2063972"/>
                <a:gd name="connsiteX1" fmla="*/ 459972 w 919943"/>
                <a:gd name="connsiteY1" fmla="*/ 0 h 2063972"/>
                <a:gd name="connsiteX2" fmla="*/ 0 w 919943"/>
                <a:gd name="connsiteY2" fmla="*/ 1595495 h 2063972"/>
                <a:gd name="connsiteX3" fmla="*/ 459972 w 919943"/>
                <a:gd name="connsiteY3" fmla="*/ 2063972 h 2063972"/>
                <a:gd name="connsiteX4" fmla="*/ 919944 w 919943"/>
                <a:gd name="connsiteY4" fmla="*/ 1595495 h 2063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943" h="2063972">
                  <a:moveTo>
                    <a:pt x="919944" y="1595495"/>
                  </a:moveTo>
                  <a:cubicBezTo>
                    <a:pt x="919944" y="1236183"/>
                    <a:pt x="459972" y="0"/>
                    <a:pt x="459972" y="0"/>
                  </a:cubicBezTo>
                  <a:cubicBezTo>
                    <a:pt x="459972" y="0"/>
                    <a:pt x="0" y="1236183"/>
                    <a:pt x="0" y="1595495"/>
                  </a:cubicBezTo>
                  <a:cubicBezTo>
                    <a:pt x="0" y="1954806"/>
                    <a:pt x="205940" y="2063972"/>
                    <a:pt x="459972" y="2063972"/>
                  </a:cubicBezTo>
                  <a:cubicBezTo>
                    <a:pt x="714004" y="2063972"/>
                    <a:pt x="919944" y="1954806"/>
                    <a:pt x="919944" y="1595495"/>
                  </a:cubicBezTo>
                  <a:close/>
                </a:path>
              </a:pathLst>
            </a:custGeom>
            <a:solidFill>
              <a:srgbClr val="4F8561"/>
            </a:solidFill>
            <a:ln w="0" cap="flat">
              <a:noFill/>
              <a:prstDash val="solid"/>
              <a:miter/>
            </a:ln>
          </p:spPr>
          <p:txBody>
            <a:bodyPr rtlCol="0" anchor="ctr"/>
            <a:lstStyle/>
            <a:p>
              <a:pPr defTabSz="914104">
                <a:defRPr/>
              </a:pPr>
              <a:endParaRPr lang="da-DK">
                <a:solidFill>
                  <a:srgbClr val="0A0A0A"/>
                </a:solidFill>
                <a:latin typeface="MarkPro"/>
              </a:endParaRPr>
            </a:p>
          </p:txBody>
        </p:sp>
      </p:grpSp>
      <p:pic>
        <p:nvPicPr>
          <p:cNvPr id="117" name="Grafik 116">
            <a:extLst>
              <a:ext uri="{FF2B5EF4-FFF2-40B4-BE49-F238E27FC236}">
                <a16:creationId xmlns:a16="http://schemas.microsoft.com/office/drawing/2014/main" id="{32D64112-0B5F-0EDE-9C37-5B046C1930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65127" y="466197"/>
            <a:ext cx="761471" cy="477785"/>
          </a:xfrm>
          <a:prstGeom prst="rect">
            <a:avLst/>
          </a:prstGeom>
        </p:spPr>
      </p:pic>
      <p:grpSp>
        <p:nvGrpSpPr>
          <p:cNvPr id="110" name="Gruppe 109">
            <a:extLst>
              <a:ext uri="{FF2B5EF4-FFF2-40B4-BE49-F238E27FC236}">
                <a16:creationId xmlns:a16="http://schemas.microsoft.com/office/drawing/2014/main" id="{485A3CA4-A72D-963E-7250-097295EB6AF1}"/>
              </a:ext>
            </a:extLst>
          </p:cNvPr>
          <p:cNvGrpSpPr/>
          <p:nvPr/>
        </p:nvGrpSpPr>
        <p:grpSpPr>
          <a:xfrm>
            <a:off x="5768456" y="4115330"/>
            <a:ext cx="364143" cy="2821735"/>
            <a:chOff x="5923370" y="4036266"/>
            <a:chExt cx="364142" cy="2821734"/>
          </a:xfrm>
        </p:grpSpPr>
        <p:sp>
          <p:nvSpPr>
            <p:cNvPr id="108" name="Rektangel 107">
              <a:extLst>
                <a:ext uri="{FF2B5EF4-FFF2-40B4-BE49-F238E27FC236}">
                  <a16:creationId xmlns:a16="http://schemas.microsoft.com/office/drawing/2014/main" id="{A029FFDA-DD8A-CFF3-E6C6-5DA3F953BD3A}"/>
                </a:ext>
              </a:extLst>
            </p:cNvPr>
            <p:cNvSpPr/>
            <p:nvPr/>
          </p:nvSpPr>
          <p:spPr>
            <a:xfrm>
              <a:off x="5923370" y="4799013"/>
              <a:ext cx="364142" cy="2058987"/>
            </a:xfrm>
            <a:prstGeom prst="rect">
              <a:avLst/>
            </a:prstGeom>
            <a:solidFill>
              <a:schemeClr val="tx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104">
                <a:defRPr/>
              </a:pPr>
              <a:endParaRPr lang="da-DK" b="1">
                <a:solidFill>
                  <a:srgbClr val="F3EBDA"/>
                </a:solidFill>
                <a:latin typeface="MarkPro"/>
              </a:endParaRPr>
            </a:p>
          </p:txBody>
        </p:sp>
        <p:sp>
          <p:nvSpPr>
            <p:cNvPr id="109" name="Rektangel 108">
              <a:extLst>
                <a:ext uri="{FF2B5EF4-FFF2-40B4-BE49-F238E27FC236}">
                  <a16:creationId xmlns:a16="http://schemas.microsoft.com/office/drawing/2014/main" id="{E928AEA8-E276-FB20-BE84-21418C8DB9E3}"/>
                </a:ext>
              </a:extLst>
            </p:cNvPr>
            <p:cNvSpPr/>
            <p:nvPr/>
          </p:nvSpPr>
          <p:spPr>
            <a:xfrm>
              <a:off x="5923370" y="4036266"/>
              <a:ext cx="364142" cy="2058987"/>
            </a:xfrm>
            <a:prstGeom prst="rect">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104">
                <a:defRPr/>
              </a:pPr>
              <a:endParaRPr lang="da-DK" b="1">
                <a:solidFill>
                  <a:srgbClr val="F3EBDA"/>
                </a:solidFill>
                <a:latin typeface="MarkPro"/>
              </a:endParaRPr>
            </a:p>
          </p:txBody>
        </p:sp>
      </p:grpSp>
      <p:pic>
        <p:nvPicPr>
          <p:cNvPr id="106" name="Grafik 105">
            <a:extLst>
              <a:ext uri="{FF2B5EF4-FFF2-40B4-BE49-F238E27FC236}">
                <a16:creationId xmlns:a16="http://schemas.microsoft.com/office/drawing/2014/main" id="{3A595CD6-487C-899E-6786-F2059F9707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09590" y="692151"/>
            <a:ext cx="3681875" cy="5259292"/>
          </a:xfrm>
          <a:prstGeom prst="rect">
            <a:avLst/>
          </a:prstGeom>
        </p:spPr>
      </p:pic>
      <p:pic>
        <p:nvPicPr>
          <p:cNvPr id="5" name="Nabohjælp_logo_animation_hus">
            <a:hlinkClick r:id="" action="ppaction://media"/>
            <a:extLst>
              <a:ext uri="{FF2B5EF4-FFF2-40B4-BE49-F238E27FC236}">
                <a16:creationId xmlns:a16="http://schemas.microsoft.com/office/drawing/2014/main" id="{015AE5D6-A61C-F127-5211-7EBB041B2763}"/>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4495393" y="1025684"/>
            <a:ext cx="2880540" cy="2206371"/>
          </a:xfrm>
          <a:prstGeom prst="rect">
            <a:avLst/>
          </a:prstGeom>
        </p:spPr>
      </p:pic>
      <p:pic>
        <p:nvPicPr>
          <p:cNvPr id="112" name="Grafik 111">
            <a:extLst>
              <a:ext uri="{FF2B5EF4-FFF2-40B4-BE49-F238E27FC236}">
                <a16:creationId xmlns:a16="http://schemas.microsoft.com/office/drawing/2014/main" id="{0BCE1259-3F60-96F4-D1EB-599C2BE064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21329" y="466196"/>
            <a:ext cx="1438275" cy="1438275"/>
          </a:xfrm>
          <a:prstGeom prst="rect">
            <a:avLst/>
          </a:prstGeom>
        </p:spPr>
      </p:pic>
      <p:pic>
        <p:nvPicPr>
          <p:cNvPr id="114" name="Grafik 113">
            <a:extLst>
              <a:ext uri="{FF2B5EF4-FFF2-40B4-BE49-F238E27FC236}">
                <a16:creationId xmlns:a16="http://schemas.microsoft.com/office/drawing/2014/main" id="{57CC5DFA-62A3-C178-235A-57C72BCCFD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3330" y="453260"/>
            <a:ext cx="761471" cy="477785"/>
          </a:xfrm>
          <a:prstGeom prst="rect">
            <a:avLst/>
          </a:prstGeom>
        </p:spPr>
      </p:pic>
      <p:sp>
        <p:nvSpPr>
          <p:cNvPr id="2" name="Taleboble: rektangel med afrundede hjørner 1">
            <a:extLst>
              <a:ext uri="{FF2B5EF4-FFF2-40B4-BE49-F238E27FC236}">
                <a16:creationId xmlns:a16="http://schemas.microsoft.com/office/drawing/2014/main" id="{4FA9775C-3E3E-2CE1-ADD2-5F2688A42AC5}"/>
              </a:ext>
            </a:extLst>
          </p:cNvPr>
          <p:cNvSpPr/>
          <p:nvPr/>
        </p:nvSpPr>
        <p:spPr>
          <a:xfrm>
            <a:off x="8719126" y="1429811"/>
            <a:ext cx="2714261" cy="1618211"/>
          </a:xfrm>
          <a:prstGeom prst="wedgeRoundRectCallout">
            <a:avLst/>
          </a:prstGeom>
          <a:solidFill>
            <a:srgbClr val="F3EBDA"/>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950952"/>
            <a:r>
              <a:rPr lang="da-DK" sz="2400">
                <a:solidFill>
                  <a:srgbClr val="0A0A0A"/>
                </a:solidFill>
              </a:rPr>
              <a:t>Hvem skal være nabolagets Naboven?</a:t>
            </a:r>
          </a:p>
        </p:txBody>
      </p:sp>
      <p:sp>
        <p:nvSpPr>
          <p:cNvPr id="4" name="Taleboble: rektangel med afrundede hjørner 3">
            <a:extLst>
              <a:ext uri="{FF2B5EF4-FFF2-40B4-BE49-F238E27FC236}">
                <a16:creationId xmlns:a16="http://schemas.microsoft.com/office/drawing/2014/main" id="{9EDE6629-1678-F671-44BE-B86360E29AA1}"/>
              </a:ext>
            </a:extLst>
          </p:cNvPr>
          <p:cNvSpPr/>
          <p:nvPr/>
        </p:nvSpPr>
        <p:spPr>
          <a:xfrm>
            <a:off x="874305" y="4444545"/>
            <a:ext cx="2876604" cy="1729773"/>
          </a:xfrm>
          <a:prstGeom prst="wedgeRoundRectCallout">
            <a:avLst>
              <a:gd name="adj1" fmla="val -22149"/>
              <a:gd name="adj2" fmla="val 66610"/>
              <a:gd name="adj3" fmla="val 16667"/>
            </a:avLst>
          </a:prstGeom>
          <a:solidFill>
            <a:srgbClr val="DAF0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50952"/>
            <a:r>
              <a:rPr lang="da-DK" sz="2400" dirty="0">
                <a:solidFill>
                  <a:srgbClr val="0A0A0A"/>
                </a:solidFill>
              </a:rPr>
              <a:t>Hvem samler et planlæggerhold til Vores Nabodag?</a:t>
            </a:r>
          </a:p>
        </p:txBody>
      </p:sp>
      <p:sp>
        <p:nvSpPr>
          <p:cNvPr id="6" name="Taleboble: rektangel med afrundede hjørner 5">
            <a:extLst>
              <a:ext uri="{FF2B5EF4-FFF2-40B4-BE49-F238E27FC236}">
                <a16:creationId xmlns:a16="http://schemas.microsoft.com/office/drawing/2014/main" id="{C1D8B2B9-C9B7-7F2E-C154-1576B6ED6461}"/>
              </a:ext>
            </a:extLst>
          </p:cNvPr>
          <p:cNvSpPr/>
          <p:nvPr/>
        </p:nvSpPr>
        <p:spPr>
          <a:xfrm>
            <a:off x="495366" y="2348151"/>
            <a:ext cx="2399933" cy="1579992"/>
          </a:xfrm>
          <a:prstGeom prst="wedgeRoundRectCallout">
            <a:avLst>
              <a:gd name="adj1" fmla="val 23214"/>
              <a:gd name="adj2" fmla="val 60553"/>
              <a:gd name="adj3" fmla="val 16667"/>
            </a:avLst>
          </a:prstGeom>
          <a:solidFill>
            <a:srgbClr val="DAF0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50952"/>
            <a:r>
              <a:rPr lang="da-DK" sz="2400" dirty="0">
                <a:solidFill>
                  <a:srgbClr val="0A0A0A"/>
                </a:solidFill>
              </a:rPr>
              <a:t>Hvordan skal naboskabet plejes på din vej?</a:t>
            </a:r>
          </a:p>
        </p:txBody>
      </p:sp>
    </p:spTree>
    <p:extLst>
      <p:ext uri="{BB962C8B-B14F-4D97-AF65-F5344CB8AC3E}">
        <p14:creationId xmlns:p14="http://schemas.microsoft.com/office/powerpoint/2010/main" val="318442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0" fill="hold"/>
                                        <p:tgtEl>
                                          <p:spTgt spid="112"/>
                                        </p:tgtEl>
                                        <p:attrNameLst>
                                          <p:attrName>r</p:attrName>
                                        </p:attrNameLst>
                                      </p:cBhvr>
                                    </p:animRot>
                                  </p:childTnLst>
                                </p:cTn>
                              </p:par>
                              <p:par>
                                <p:cTn id="7" presetID="1" presetClass="mediacall" presetSubtype="0" fill="hold" nodeType="withEffect">
                                  <p:stCondLst>
                                    <p:cond delay="0"/>
                                  </p:stCondLst>
                                  <p:childTnLst>
                                    <p:cmd type="call" cmd="playFrom(0.0)">
                                      <p:cBhvr>
                                        <p:cTn id="8" dur="10026" fill="hold"/>
                                        <p:tgtEl>
                                          <p:spTgt spid="5"/>
                                        </p:tgtEl>
                                      </p:cBhvr>
                                    </p:cmd>
                                  </p:childTnLst>
                                </p:cTn>
                              </p:par>
                              <p:par>
                                <p:cTn id="9" presetID="42" presetClass="path" presetSubtype="0" repeatCount="indefinite" accel="29000" decel="29000" autoRev="1" fill="hold" nodeType="withEffect">
                                  <p:stCondLst>
                                    <p:cond delay="0"/>
                                  </p:stCondLst>
                                  <p:childTnLst>
                                    <p:animMotion origin="layout" path="M -0.02565 4.07407E-6 L 0.01041 4.07407E-6 " pathEditMode="relative" rAng="0" ptsTypes="AA">
                                      <p:cBhvr>
                                        <p:cTn id="10" dur="20000" spd="-100000" fill="hold"/>
                                        <p:tgtEl>
                                          <p:spTgt spid="114"/>
                                        </p:tgtEl>
                                        <p:attrNameLst>
                                          <p:attrName>ppt_x</p:attrName>
                                          <p:attrName>ppt_y</p:attrName>
                                        </p:attrNameLst>
                                      </p:cBhvr>
                                      <p:rCtr x="1797" y="0"/>
                                    </p:animMotion>
                                  </p:childTnLst>
                                </p:cTn>
                              </p:par>
                              <p:par>
                                <p:cTn id="11" presetID="42" presetClass="path" presetSubtype="0" repeatCount="indefinite" accel="21000" decel="21000" autoRev="1" fill="hold" nodeType="withEffect">
                                  <p:stCondLst>
                                    <p:cond delay="0"/>
                                  </p:stCondLst>
                                  <p:childTnLst>
                                    <p:animMotion origin="layout" path="M -4.16667E-7 2.22222E-6 L 0.05456 -0.00185 " pathEditMode="relative" rAng="0" ptsTypes="AA">
                                      <p:cBhvr>
                                        <p:cTn id="12" dur="30000" fill="hold"/>
                                        <p:tgtEl>
                                          <p:spTgt spid="117"/>
                                        </p:tgtEl>
                                        <p:attrNameLst>
                                          <p:attrName>ppt_x</p:attrName>
                                          <p:attrName>ppt_y</p:attrName>
                                        </p:attrNameLst>
                                      </p:cBhvr>
                                      <p:rCtr x="2721" y="-93"/>
                                    </p:animMotion>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hold" display="0">
                  <p:stCondLst>
                    <p:cond delay="indefinite"/>
                  </p:stCondLst>
                </p:cTn>
                <p:tgtEl>
                  <p:spTgt spid="5"/>
                </p:tgtEl>
              </p:cMediaNode>
            </p:vide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withEffect">
                                  <p:stCondLst>
                                    <p:cond delay="0"/>
                                  </p:stCondLst>
                                  <p:childTnLst>
                                    <p:cmd type="call" cmd="togglePause">
                                      <p:cBhvr>
                                        <p:cTn id="18"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Nabohjælp_lyseblå">
  <a:themeElements>
    <a:clrScheme name="Brugerdefineret 3">
      <a:dk1>
        <a:srgbClr val="DAF0F4"/>
      </a:dk1>
      <a:lt1>
        <a:srgbClr val="DAF0F4"/>
      </a:lt1>
      <a:dk2>
        <a:srgbClr val="1A4099"/>
      </a:dk2>
      <a:lt2>
        <a:srgbClr val="A3AEB0"/>
      </a:lt2>
      <a:accent1>
        <a:srgbClr val="DAF0F4"/>
      </a:accent1>
      <a:accent2>
        <a:srgbClr val="FBE591"/>
      </a:accent2>
      <a:accent3>
        <a:srgbClr val="33B881"/>
      </a:accent3>
      <a:accent4>
        <a:srgbClr val="1A4099"/>
      </a:accent4>
      <a:accent5>
        <a:srgbClr val="ED1A3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skabelon" id="{DF173126-BE48-4185-AEF9-0F149E2049B2}" vid="{95D938F8-2C1F-44D4-AF7E-2B185852BE54}"/>
    </a:ext>
  </a:extLst>
</a:theme>
</file>

<file path=ppt/theme/theme10.xml><?xml version="1.0" encoding="utf-8"?>
<a:theme xmlns:a="http://schemas.openxmlformats.org/drawingml/2006/main" name="1_Nabovenner">
  <a:themeElements>
    <a:clrScheme name="Naboven_1">
      <a:dk1>
        <a:srgbClr val="0A0A0A"/>
      </a:dk1>
      <a:lt1>
        <a:srgbClr val="DAF0F4"/>
      </a:lt1>
      <a:dk2>
        <a:srgbClr val="0A0A0A"/>
      </a:dk2>
      <a:lt2>
        <a:srgbClr val="DAF0F4"/>
      </a:lt2>
      <a:accent1>
        <a:srgbClr val="1A4099"/>
      </a:accent1>
      <a:accent2>
        <a:srgbClr val="FBE591"/>
      </a:accent2>
      <a:accent3>
        <a:srgbClr val="33B881"/>
      </a:accent3>
      <a:accent4>
        <a:srgbClr val="77A4AC"/>
      </a:accent4>
      <a:accent5>
        <a:srgbClr val="F3EBD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1_4" id="{CDC3CA88-8A3D-4BF3-AB51-9DFB72F9C60A}" vid="{C76ABA0D-E5A8-43E7-B8FE-D008F0D6D1FD}"/>
    </a:ext>
  </a:extLst>
</a:theme>
</file>

<file path=ppt/theme/theme11.xml><?xml version="1.0" encoding="utf-8"?>
<a:theme xmlns:a="http://schemas.openxmlformats.org/drawingml/2006/main" name="1_Nabohjælp_rød">
  <a:themeElements>
    <a:clrScheme name="Nabohjælp_1">
      <a:dk1>
        <a:srgbClr val="0A0A0A"/>
      </a:dk1>
      <a:lt1>
        <a:srgbClr val="F3EBDA"/>
      </a:lt1>
      <a:dk2>
        <a:srgbClr val="77A4AC"/>
      </a:dk2>
      <a:lt2>
        <a:srgbClr val="A3AEB0"/>
      </a:lt2>
      <a:accent1>
        <a:srgbClr val="ED1A3A"/>
      </a:accent1>
      <a:accent2>
        <a:srgbClr val="FBE591"/>
      </a:accent2>
      <a:accent3>
        <a:srgbClr val="33B881"/>
      </a:accent3>
      <a:accent4>
        <a:srgbClr val="1A4099"/>
      </a:accent4>
      <a:accent5>
        <a:srgbClr val="DAF0F4"/>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skabelon" id="{1D7E8A14-66B0-492B-8A2D-EB600E96F57E}" vid="{410A5F8F-B085-4E80-BB93-BDE9879AA3BA}"/>
    </a:ext>
  </a:ext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bovenner">
  <a:themeElements>
    <a:clrScheme name="Naboven_1">
      <a:dk1>
        <a:srgbClr val="0A0A0A"/>
      </a:dk1>
      <a:lt1>
        <a:srgbClr val="DAF0F4"/>
      </a:lt1>
      <a:dk2>
        <a:srgbClr val="0A0A0A"/>
      </a:dk2>
      <a:lt2>
        <a:srgbClr val="DAF0F4"/>
      </a:lt2>
      <a:accent1>
        <a:srgbClr val="1A4099"/>
      </a:accent1>
      <a:accent2>
        <a:srgbClr val="FBE591"/>
      </a:accent2>
      <a:accent3>
        <a:srgbClr val="33B881"/>
      </a:accent3>
      <a:accent4>
        <a:srgbClr val="77A4AC"/>
      </a:accent4>
      <a:accent5>
        <a:srgbClr val="F3EBD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skabelon" id="{DF173126-BE48-4185-AEF9-0F149E2049B2}" vid="{CA6E6767-F093-46D0-81AB-58A130864F88}"/>
    </a:ext>
  </a:extLst>
</a:theme>
</file>

<file path=ppt/theme/theme3.xml><?xml version="1.0" encoding="utf-8"?>
<a:theme xmlns:a="http://schemas.openxmlformats.org/drawingml/2006/main" name="Nabovenner">
  <a:themeElements>
    <a:clrScheme name="Naboven_1">
      <a:dk1>
        <a:srgbClr val="0A0A0A"/>
      </a:dk1>
      <a:lt1>
        <a:srgbClr val="DAF0F4"/>
      </a:lt1>
      <a:dk2>
        <a:srgbClr val="0A0A0A"/>
      </a:dk2>
      <a:lt2>
        <a:srgbClr val="DAF0F4"/>
      </a:lt2>
      <a:accent1>
        <a:srgbClr val="1A4099"/>
      </a:accent1>
      <a:accent2>
        <a:srgbClr val="FBE591"/>
      </a:accent2>
      <a:accent3>
        <a:srgbClr val="33B881"/>
      </a:accent3>
      <a:accent4>
        <a:srgbClr val="77A4AC"/>
      </a:accent4>
      <a:accent5>
        <a:srgbClr val="F3EBD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nes slides 15 maj" id="{E23777B0-A70E-46C0-94AD-82C7D6CAA134}" vid="{433F6944-2F75-48F6-B48C-47E0C4A5833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ontortema">
  <a:themeElements>
    <a:clrScheme name="Brugerdefineret 1">
      <a:dk1>
        <a:sysClr val="windowText" lastClr="000000"/>
      </a:dk1>
      <a:lt1>
        <a:sysClr val="window" lastClr="FFFFFF"/>
      </a:lt1>
      <a:dk2>
        <a:srgbClr val="1F497D"/>
      </a:dk2>
      <a:lt2>
        <a:srgbClr val="EEECE1"/>
      </a:lt2>
      <a:accent1>
        <a:srgbClr val="6E9B9E"/>
      </a:accent1>
      <a:accent2>
        <a:srgbClr val="CC0000"/>
      </a:accent2>
      <a:accent3>
        <a:srgbClr val="FFCC66"/>
      </a:accent3>
      <a:accent4>
        <a:srgbClr val="5F497A"/>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Bo Trygt">
      <a:dk1>
        <a:srgbClr val="000000"/>
      </a:dk1>
      <a:lt1>
        <a:srgbClr val="FFFFFF"/>
      </a:lt1>
      <a:dk2>
        <a:srgbClr val="75787B"/>
      </a:dk2>
      <a:lt2>
        <a:srgbClr val="FFFFFF"/>
      </a:lt2>
      <a:accent1>
        <a:srgbClr val="E30046"/>
      </a:accent1>
      <a:accent2>
        <a:srgbClr val="75787B"/>
      </a:accent2>
      <a:accent3>
        <a:srgbClr val="000000"/>
      </a:accent3>
      <a:accent4>
        <a:srgbClr val="FFFFFF"/>
      </a:accent4>
      <a:accent5>
        <a:srgbClr val="FFFFFF"/>
      </a:accent5>
      <a:accent6>
        <a:srgbClr val="FFFFFF"/>
      </a:accent6>
      <a:hlink>
        <a:srgbClr val="75787B"/>
      </a:hlink>
      <a:folHlink>
        <a:srgbClr val="7578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_2020" id="{A6441CC6-C04D-2749-B5A9-C0F4EE2CA5C3}" vid="{739EC60F-EB00-A443-B5C6-AA9841CFB5B9}"/>
    </a:ext>
  </a:extLst>
</a:theme>
</file>

<file path=ppt/theme/theme8.xml><?xml version="1.0" encoding="utf-8"?>
<a:theme xmlns:a="http://schemas.openxmlformats.org/drawingml/2006/main" name="Nabohjælp_rød">
  <a:themeElements>
    <a:clrScheme name="Nabohjælp_1">
      <a:dk1>
        <a:srgbClr val="0A0A0A"/>
      </a:dk1>
      <a:lt1>
        <a:srgbClr val="F3EBDA"/>
      </a:lt1>
      <a:dk2>
        <a:srgbClr val="77A4AC"/>
      </a:dk2>
      <a:lt2>
        <a:srgbClr val="A3AEB0"/>
      </a:lt2>
      <a:accent1>
        <a:srgbClr val="ED1A3A"/>
      </a:accent1>
      <a:accent2>
        <a:srgbClr val="FBE591"/>
      </a:accent2>
      <a:accent3>
        <a:srgbClr val="33B881"/>
      </a:accent3>
      <a:accent4>
        <a:srgbClr val="1A4099"/>
      </a:accent4>
      <a:accent5>
        <a:srgbClr val="DAF0F4"/>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1_4" id="{CDC3CA88-8A3D-4BF3-AB51-9DFB72F9C60A}" vid="{A7E21A1F-8977-4D65-B654-2463E58A61E5}"/>
    </a:ext>
  </a:extLst>
</a:theme>
</file>

<file path=ppt/theme/theme9.xml><?xml version="1.0" encoding="utf-8"?>
<a:theme xmlns:a="http://schemas.openxmlformats.org/drawingml/2006/main" name="1_Nabohjælp_lyseblå">
  <a:themeElements>
    <a:clrScheme name="Brugerdefineret 3">
      <a:dk1>
        <a:srgbClr val="DAF0F4"/>
      </a:dk1>
      <a:lt1>
        <a:srgbClr val="DAF0F4"/>
      </a:lt1>
      <a:dk2>
        <a:srgbClr val="1A4099"/>
      </a:dk2>
      <a:lt2>
        <a:srgbClr val="A3AEB0"/>
      </a:lt2>
      <a:accent1>
        <a:srgbClr val="DAF0F4"/>
      </a:accent1>
      <a:accent2>
        <a:srgbClr val="FBE591"/>
      </a:accent2>
      <a:accent3>
        <a:srgbClr val="33B881"/>
      </a:accent3>
      <a:accent4>
        <a:srgbClr val="1A4099"/>
      </a:accent4>
      <a:accent5>
        <a:srgbClr val="ED1A3A"/>
      </a:accent5>
      <a:accent6>
        <a:srgbClr val="FFC841"/>
      </a:accent6>
      <a:hlink>
        <a:srgbClr val="0014FA"/>
      </a:hlink>
      <a:folHlink>
        <a:srgbClr val="E10064"/>
      </a:folHlink>
    </a:clrScheme>
    <a:fontScheme name="Nabo_1">
      <a:majorFont>
        <a:latin typeface="Nabo Bold"/>
        <a:ea typeface=""/>
        <a:cs typeface=""/>
      </a:majorFont>
      <a:minorFont>
        <a:latin typeface="Mark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bo_pp_1_4" id="{CDC3CA88-8A3D-4BF3-AB51-9DFB72F9C60A}" vid="{E73BE3B6-6B7A-4F9B-B6AB-B2A9F52699D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A5A33A5FD13744E9E47FA21A1C36BD7" ma:contentTypeVersion="24" ma:contentTypeDescription="Opret et nyt dokument." ma:contentTypeScope="" ma:versionID="a72922a7b57b2ad80b5984113c581d82">
  <xsd:schema xmlns:xsd="http://www.w3.org/2001/XMLSchema" xmlns:xs="http://www.w3.org/2001/XMLSchema" xmlns:p="http://schemas.microsoft.com/office/2006/metadata/properties" xmlns:ns1="http://schemas.microsoft.com/sharepoint/v3" xmlns:ns2="52f49b71-ba8c-4999-9d02-6a7bbe7c44b6" xmlns:ns3="a715e221-f3d9-419a-855b-c117d8678527" targetNamespace="http://schemas.microsoft.com/office/2006/metadata/properties" ma:root="true" ma:fieldsID="2ce70ee04d6d5c36d0c97ec4b4054d7b" ns1:_="" ns2:_="" ns3:_="">
    <xsd:import namespace="http://schemas.microsoft.com/sharepoint/v3"/>
    <xsd:import namespace="52f49b71-ba8c-4999-9d02-6a7bbe7c44b6"/>
    <xsd:import namespace="a715e221-f3d9-419a-855b-c117d867852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kumenttype" minOccurs="0"/>
                <xsd:element ref="ns2:Emneord"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2:Personer" minOccurs="0"/>
                <xsd:element ref="ns2:Public360samtykk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genskaber for Unified Compliance Policy" ma:hidden="true" ma:internalName="_ip_UnifiedCompliancePolicyProperties">
      <xsd:simpleType>
        <xsd:restriction base="dms:Note"/>
      </xsd:simpleType>
    </xsd:element>
    <xsd:element name="_ip_UnifiedCompliancePolicyUIAction" ma:index="21" nillable="true" ma:displayName="Handling for Unified Compliance Policy-grænseflad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f49b71-ba8c-4999-9d02-6a7bbe7c44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kumenttype" ma:index="12" nillable="true" ma:displayName="Dokumenttype" ma:default="#Arbejdspapir" ma:description="Vælg fra listen" ma:internalName="Dokumenttype">
      <xsd:simpleType>
        <xsd:restriction base="dms:Choice">
          <xsd:enumeration value="#Ansøgning"/>
          <xsd:enumeration value="#Arbejdspapir"/>
          <xsd:enumeration value="#Baggrundsnotat"/>
          <xsd:enumeration value="#Blanket"/>
          <xsd:enumeration value="#Bogføringsforklæde"/>
          <xsd:enumeration value="#Brev ind"/>
          <xsd:enumeration value="#Brev ud"/>
          <xsd:enumeration value="#Budget"/>
          <xsd:enumeration value="#Budskabspapir"/>
          <xsd:enumeration value="#Faktaark"/>
          <xsd:enumeration value="#Faktura"/>
          <xsd:enumeration value="#Film"/>
          <xsd:enumeration value="#Høringssvar"/>
          <xsd:enumeration value="#Illustration"/>
          <xsd:enumeration value="#Kontrakt"/>
          <xsd:enumeration value="#Koncept"/>
          <xsd:enumeration value="#Kreditnota"/>
          <xsd:enumeration value="#Lyd"/>
          <xsd:enumeration value="#Notat"/>
          <xsd:enumeration value="#Nyhed"/>
          <xsd:enumeration value="#Pressemeddelelse"/>
          <xsd:enumeration value="#Præsentation"/>
          <xsd:enumeration value="#Rapport"/>
          <xsd:enumeration value="#Referat"/>
          <xsd:enumeration value="#Regler"/>
          <xsd:enumeration value="#Regnskab"/>
          <xsd:enumeration value="#Skabelon"/>
          <xsd:enumeration value="#Vejledning"/>
        </xsd:restriction>
      </xsd:simpleType>
    </xsd:element>
    <xsd:element name="Emneord" ma:index="13" nillable="true" ma:displayName="Emneord" ma:description="Prædefineret liste" ma:internalName="Emneord">
      <xsd:complexType>
        <xsd:complexContent>
          <xsd:extension base="dms:MultiChoice">
            <xsd:sequence>
              <xsd:element name="Value" maxOccurs="unbounded" minOccurs="0" nillable="true">
                <xsd:simpleType>
                  <xsd:restriction base="dms:Choice">
                    <xsd:enumeration value="#Administration"/>
                    <xsd:enumeration value="#Bander"/>
                    <xsd:enumeration value="#Bedrageri"/>
                    <xsd:enumeration value="#Begreber"/>
                    <xsd:enumeration value="#Borgerinformation"/>
                    <xsd:enumeration value="#Børn"/>
                    <xsd:enumeration value="#Data"/>
                    <xsd:enumeration value="#Facilitering"/>
                    <xsd:enumeration value="#Forebyggelse"/>
                    <xsd:enumeration value="#Grupper"/>
                    <xsd:enumeration value="#Hadforbrydelser"/>
                    <xsd:enumeration value="#Hæleri"/>
                    <xsd:enumeration value="#Indbrud"/>
                    <xsd:enumeration value="#Indbrudssikring"/>
                    <xsd:enumeration value="#Internationalt samarbejde"/>
                    <xsd:enumeration value="#It"/>
                    <xsd:enumeration value="#Jobansøgning"/>
                    <xsd:enumeration value="#Konflikthåndtering"/>
                    <xsd:enumeration value="#Kriminalitet"/>
                    <xsd:enumeration value="#Ledelse"/>
                    <xsd:enumeration value="#Lokalområde"/>
                    <xsd:enumeration value="#Lokalt samarbejde"/>
                    <xsd:enumeration value="#Medie"/>
                    <xsd:enumeration value="#Mødeaktivitet"/>
                    <xsd:enumeration value="#Nabohjælp"/>
                    <xsd:enumeration value="#Natteliv"/>
                    <xsd:enumeration value="#Overvågning"/>
                    <xsd:enumeration value="#Opbygning"/>
                    <xsd:enumeration value="#Personale"/>
                    <xsd:enumeration value="#Presse"/>
                    <xsd:enumeration value="#Psykisk vold"/>
                    <xsd:enumeration value="#Radikalisering"/>
                    <xsd:enumeration value="#Resocialisering"/>
                    <xsd:enumeration value="#Ressourcestyring"/>
                    <xsd:enumeration value="#Seksuelle overgreb"/>
                    <xsd:enumeration value="#Skole"/>
                    <xsd:enumeration value="#SSP"/>
                    <xsd:enumeration value="#SSPS"/>
                    <xsd:enumeration value="#Straf"/>
                    <xsd:enumeration value="#Støtte"/>
                    <xsd:enumeration value="#Trivsel"/>
                    <xsd:enumeration value="#Trygge byer"/>
                    <xsd:enumeration value="#Tyveri"/>
                    <xsd:enumeration value="#Uddannelse"/>
                    <xsd:enumeration value="#Unge"/>
                    <xsd:enumeration value="#Vold"/>
                    <xsd:enumeration value="#Økonomi"/>
                  </xsd:restriction>
                </xsd:simpleType>
              </xsd:element>
            </xsd:sequence>
          </xsd:extension>
        </xsd:complexContent>
      </xsd:complexType>
    </xsd:element>
    <xsd:element name="MediaServiceAutoTags" ma:index="14" nillable="true" ma:displayName="MediaServiceAuto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Personer" ma:index="25" nillable="true" ma:displayName="Personer" ma:format="Dropdown" ma:internalName="Personer">
      <xsd:simpleType>
        <xsd:restriction base="dms:Text">
          <xsd:maxLength value="255"/>
        </xsd:restriction>
      </xsd:simpleType>
    </xsd:element>
    <xsd:element name="Public360samtykke" ma:index="26" nillable="true" ma:displayName="Public 360 samtykke" ma:description="Link til samtykke i Public 360" ma:format="Hyperlink" ma:internalName="Public360samtykk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8" nillable="true" ma:taxonomy="true" ma:internalName="lcf76f155ced4ddcb4097134ff3c332f" ma:taxonomyFieldName="MediaServiceImageTags" ma:displayName="Billedmærker" ma:readOnly="false" ma:fieldId="{5cf76f15-5ced-4ddc-b409-7134ff3c332f}" ma:taxonomyMulti="true" ma:sspId="6c3d088e-9108-4b5d-b5ce-cd62140e18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15e221-f3d9-419a-855b-c117d8678527"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29" nillable="true" ma:displayName="Taxonomy Catch All Column" ma:hidden="true" ma:list="{1ea0ee0f-6646-4085-a15f-b8c742210951}" ma:internalName="TaxCatchAll" ma:showField="CatchAllData" ma:web="a715e221-f3d9-419a-855b-c117d86785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Personer xmlns="52f49b71-ba8c-4999-9d02-6a7bbe7c44b6" xsi:nil="true"/>
    <Dokumenttype xmlns="52f49b71-ba8c-4999-9d02-6a7bbe7c44b6">#Arbejdspapir</Dokumenttype>
    <_ip_UnifiedCompliancePolicyProperties xmlns="http://schemas.microsoft.com/sharepoint/v3" xsi:nil="true"/>
    <Public360samtykke xmlns="52f49b71-ba8c-4999-9d02-6a7bbe7c44b6">
      <Url xsi:nil="true"/>
      <Description xsi:nil="true"/>
    </Public360samtykke>
    <Emneord xmlns="52f49b71-ba8c-4999-9d02-6a7bbe7c44b6" xsi:nil="true"/>
    <TaxCatchAll xmlns="a715e221-f3d9-419a-855b-c117d8678527" xsi:nil="true"/>
    <lcf76f155ced4ddcb4097134ff3c332f xmlns="52f49b71-ba8c-4999-9d02-6a7bbe7c44b6">
      <Terms xmlns="http://schemas.microsoft.com/office/infopath/2007/PartnerControls"/>
    </lcf76f155ced4ddcb4097134ff3c332f>
    <SharedWithUsers xmlns="a715e221-f3d9-419a-855b-c117d8678527">
      <UserInfo>
        <DisplayName>Anette Aaby Hansen</DisplayName>
        <AccountId>30</AccountId>
        <AccountType/>
      </UserInfo>
      <UserInfo>
        <DisplayName>Tine Malm</DisplayName>
        <AccountId>575</AccountId>
        <AccountType/>
      </UserInfo>
      <UserInfo>
        <DisplayName>Julie Kofoed</DisplayName>
        <AccountId>577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883038-05C0-4899-A7A9-D330A30D4717}">
  <ds:schemaRefs>
    <ds:schemaRef ds:uri="52f49b71-ba8c-4999-9d02-6a7bbe7c44b6"/>
    <ds:schemaRef ds:uri="a715e221-f3d9-419a-855b-c117d86785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B70DC96-A798-4325-BF54-BCE1FE74F678}">
  <ds:schemaRefs>
    <ds:schemaRef ds:uri="52f49b71-ba8c-4999-9d02-6a7bbe7c44b6"/>
    <ds:schemaRef ds:uri="a715e221-f3d9-419a-855b-c117d86785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6FB43CC-59DC-4F2C-9976-E5686C2AB4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Nabo_pp_skabelon</Template>
  <TotalTime>2</TotalTime>
  <Words>744</Words>
  <Application>Microsoft Office PowerPoint</Application>
  <PresentationFormat>Widescreen</PresentationFormat>
  <Paragraphs>71</Paragraphs>
  <Slides>9</Slides>
  <Notes>9</Notes>
  <HiddenSlides>0</HiddenSlides>
  <MMClips>2</MMClips>
  <ScaleCrop>false</ScaleCrop>
  <HeadingPairs>
    <vt:vector size="6" baseType="variant">
      <vt:variant>
        <vt:lpstr>Benyttede skrifttyper</vt:lpstr>
      </vt:variant>
      <vt:variant>
        <vt:i4>9</vt:i4>
      </vt:variant>
      <vt:variant>
        <vt:lpstr>Tema</vt:lpstr>
      </vt:variant>
      <vt:variant>
        <vt:i4>11</vt:i4>
      </vt:variant>
      <vt:variant>
        <vt:lpstr>Slidetitler</vt:lpstr>
      </vt:variant>
      <vt:variant>
        <vt:i4>9</vt:i4>
      </vt:variant>
    </vt:vector>
  </HeadingPairs>
  <TitlesOfParts>
    <vt:vector size="29" baseType="lpstr">
      <vt:lpstr>Arial</vt:lpstr>
      <vt:lpstr>Barlow</vt:lpstr>
      <vt:lpstr>Barlow ExtraBold</vt:lpstr>
      <vt:lpstr>Calibri</vt:lpstr>
      <vt:lpstr>Calibri Light</vt:lpstr>
      <vt:lpstr>MarkPro</vt:lpstr>
      <vt:lpstr>Nabo Bold</vt:lpstr>
      <vt:lpstr>Verdana</vt:lpstr>
      <vt:lpstr>Wingdings</vt:lpstr>
      <vt:lpstr>Nabohjælp_lyseblå</vt:lpstr>
      <vt:lpstr>Nabovenner</vt:lpstr>
      <vt:lpstr>Nabovenner</vt:lpstr>
      <vt:lpstr>Office-tema</vt:lpstr>
      <vt:lpstr>Kontortema</vt:lpstr>
      <vt:lpstr>1_Kontortema</vt:lpstr>
      <vt:lpstr>3_Office Theme</vt:lpstr>
      <vt:lpstr>Nabohjælp_rød</vt:lpstr>
      <vt:lpstr>1_Nabohjælp_lyseblå</vt:lpstr>
      <vt:lpstr>1_Nabovenner</vt:lpstr>
      <vt:lpstr>1_Nabohjælp_rød</vt:lpstr>
      <vt:lpstr>  Nabohjælp fordi mennesker virker  </vt:lpstr>
      <vt:lpstr>PowerPoint-præsentation</vt:lpstr>
      <vt:lpstr>PowerPoint-præsentation</vt:lpstr>
      <vt:lpstr>PowerPoint-præsentation</vt:lpstr>
      <vt:lpstr>    Nabovenner   limen i nabolaget</vt:lpstr>
      <vt:lpstr>PowerPoint-præsentation</vt:lpstr>
      <vt:lpstr>Bunddækket for effektiv Nabohjælp er naboskab.   Det skal vandes og gødes for at stå stærkt</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Tine Malm</dc:creator>
  <cp:lastModifiedBy>Anette Aaby Hansen</cp:lastModifiedBy>
  <cp:revision>2</cp:revision>
  <cp:lastPrinted>2024-11-04T10:15:14Z</cp:lastPrinted>
  <dcterms:created xsi:type="dcterms:W3CDTF">2024-05-23T07:37:32Z</dcterms:created>
  <dcterms:modified xsi:type="dcterms:W3CDTF">2025-02-18T12:27:41Z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0x010100BA5A33A5FD13744E9E47FA21A1C36BD7</vt:lpwstr>
  </property>
  <property fmtid="{D5CDD505-2E9C-101B-9397-08002B2CF9AE}" pid="3" name="MediaServiceImageTags">
    <vt:lpwstr/>
  </property>
</Properties>
</file>